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removePersonalInfoOnSave="1" saveSubsetFonts="1" bookmarkIdSeed="4">
  <p:sldMasterIdLst>
    <p:sldMasterId id="2147483652" r:id="rId1"/>
  </p:sldMasterIdLst>
  <p:notesMasterIdLst>
    <p:notesMasterId r:id="rId12"/>
  </p:notesMasterIdLst>
  <p:handoutMasterIdLst>
    <p:handoutMasterId r:id="rId13"/>
  </p:handoutMasterIdLst>
  <p:sldIdLst>
    <p:sldId id="535" r:id="rId2"/>
    <p:sldId id="736" r:id="rId3"/>
    <p:sldId id="737" r:id="rId4"/>
    <p:sldId id="742" r:id="rId5"/>
    <p:sldId id="738" r:id="rId6"/>
    <p:sldId id="741" r:id="rId7"/>
    <p:sldId id="739" r:id="rId8"/>
    <p:sldId id="743" r:id="rId9"/>
    <p:sldId id="740" r:id="rId10"/>
    <p:sldId id="537" r:id="rId11"/>
  </p:sldIdLst>
  <p:sldSz cx="9144000" cy="6858000" type="screen4x3"/>
  <p:notesSz cx="6805613" cy="9939338"/>
  <p:defaultTextStyle>
    <a:defPPr>
      <a:defRPr lang="ja-JP"/>
    </a:defPPr>
    <a:lvl1pPr algn="ctr" rtl="0" fontAlgn="ctr">
      <a:spcBef>
        <a:spcPct val="0"/>
      </a:spcBef>
      <a:spcAft>
        <a:spcPct val="0"/>
      </a:spcAft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1pPr>
    <a:lvl2pPr marL="457200" algn="ctr" rtl="0" fontAlgn="ctr">
      <a:spcBef>
        <a:spcPct val="0"/>
      </a:spcBef>
      <a:spcAft>
        <a:spcPct val="0"/>
      </a:spcAft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2pPr>
    <a:lvl3pPr marL="914400" algn="ctr" rtl="0" fontAlgn="ctr">
      <a:spcBef>
        <a:spcPct val="0"/>
      </a:spcBef>
      <a:spcAft>
        <a:spcPct val="0"/>
      </a:spcAft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3pPr>
    <a:lvl4pPr marL="1371600" algn="ctr" rtl="0" fontAlgn="ctr">
      <a:spcBef>
        <a:spcPct val="0"/>
      </a:spcBef>
      <a:spcAft>
        <a:spcPct val="0"/>
      </a:spcAft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4pPr>
    <a:lvl5pPr marL="1828800" algn="ctr" rtl="0" fontAlgn="ctr">
      <a:spcBef>
        <a:spcPct val="0"/>
      </a:spcBef>
      <a:spcAft>
        <a:spcPct val="0"/>
      </a:spcAft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5pPr>
    <a:lvl6pPr marL="2286000" algn="l" defTabSz="914400" rtl="0" eaLnBrk="1" latinLnBrk="0" hangingPunct="1"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6pPr>
    <a:lvl7pPr marL="2743200" algn="l" defTabSz="914400" rtl="0" eaLnBrk="1" latinLnBrk="0" hangingPunct="1"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7pPr>
    <a:lvl8pPr marL="3200400" algn="l" defTabSz="914400" rtl="0" eaLnBrk="1" latinLnBrk="0" hangingPunct="1"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8pPr>
    <a:lvl9pPr marL="3657600" algn="l" defTabSz="914400" rtl="0" eaLnBrk="1" latinLnBrk="0" hangingPunct="1">
      <a:defRPr kumimoji="1" kern="1200">
        <a:solidFill>
          <a:srgbClr val="000000"/>
        </a:solidFill>
        <a:latin typeface="ＭＳ Ｐゴシック" charset="-128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440"/>
    <a:srgbClr val="C07000"/>
    <a:srgbClr val="1782DB"/>
    <a:srgbClr val="808000"/>
    <a:srgbClr val="706ABA"/>
    <a:srgbClr val="1BA12B"/>
    <a:srgbClr val="8B8807"/>
    <a:srgbClr val="7E7D7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淡色スタイル 1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3" autoAdjust="0"/>
    <p:restoredTop sz="94692" autoAdjust="0"/>
  </p:normalViewPr>
  <p:slideViewPr>
    <p:cSldViewPr>
      <p:cViewPr varScale="1">
        <p:scale>
          <a:sx n="105" d="100"/>
          <a:sy n="105" d="100"/>
        </p:scale>
        <p:origin x="192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5" d="100"/>
          <a:sy n="75" d="100"/>
        </p:scale>
        <p:origin x="2852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856038" y="0"/>
            <a:ext cx="2949575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20" tIns="46110" rIns="92220" bIns="46110" numCol="1" anchor="t" anchorCtr="0" compatLnSpc="1">
            <a:prstTxWarp prst="textNoShape">
              <a:avLst/>
            </a:prstTxWarp>
          </a:bodyPr>
          <a:lstStyle>
            <a:lvl1pPr algn="r" defTabSz="922338" fontAlgn="base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en-GB" altLang="ja-JP"/>
          </a:p>
        </p:txBody>
      </p:sp>
      <p:sp>
        <p:nvSpPr>
          <p:cNvPr id="3932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20" tIns="46110" rIns="92220" bIns="46110" numCol="1" anchor="b" anchorCtr="0" compatLnSpc="1">
            <a:prstTxWarp prst="textNoShape">
              <a:avLst/>
            </a:prstTxWarp>
          </a:bodyPr>
          <a:lstStyle>
            <a:lvl1pPr algn="l" defTabSz="922338" fontAlgn="base">
              <a:defRPr sz="100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GB" altLang="ja-JP"/>
              <a:t>Copyright 2018 NANJING FUJITSU NANDA SOFTWARE TECHNOLOGY CO., LTD.</a:t>
            </a:r>
          </a:p>
        </p:txBody>
      </p:sp>
      <p:sp>
        <p:nvSpPr>
          <p:cNvPr id="3932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220" tIns="46110" rIns="92220" bIns="46110" numCol="1" anchor="b" anchorCtr="0" compatLnSpc="1">
            <a:prstTxWarp prst="textNoShape">
              <a:avLst/>
            </a:prstTxWarp>
          </a:bodyPr>
          <a:lstStyle>
            <a:lvl1pPr algn="r" defTabSz="922338" fontAlgn="base">
              <a:defRPr sz="1000">
                <a:solidFill>
                  <a:schemeClr val="tx1"/>
                </a:solidFill>
                <a:latin typeface="Arial" charset="0"/>
              </a:defRPr>
            </a:lvl1pPr>
          </a:lstStyle>
          <a:p>
            <a:fld id="{BFC466D8-B42A-4E43-B4D9-57F0874CEFA0}" type="slidenum">
              <a:rPr lang="en-GB" altLang="ja-JP"/>
              <a:pPr/>
              <a:t>‹#›</a:t>
            </a:fld>
            <a:endParaRPr lang="en-GB" altLang="ja-JP"/>
          </a:p>
        </p:txBody>
      </p:sp>
      <p:sp>
        <p:nvSpPr>
          <p:cNvPr id="6" name="Rectangle 30"/>
          <p:cNvSpPr txBox="1">
            <a:spLocks noChangeArrowheads="1"/>
          </p:cNvSpPr>
          <p:nvPr/>
        </p:nvSpPr>
        <p:spPr bwMode="gray">
          <a:xfrm>
            <a:off x="162446" y="47626"/>
            <a:ext cx="4022725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0" sz="800" kern="12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2pPr>
            <a:lvl3pPr marL="9144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3pPr>
            <a:lvl4pPr marL="13716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4pPr>
            <a:lvl5pPr marL="18288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l"/>
            <a:r>
              <a:rPr lang="en-US" altLang="zh-CN" dirty="0"/>
              <a:t>FNST CONFIDENTIAL</a:t>
            </a:r>
            <a:endParaRPr lang="de-DE" altLang="ja-JP" dirty="0"/>
          </a:p>
        </p:txBody>
      </p:sp>
    </p:spTree>
    <p:extLst>
      <p:ext uri="{BB962C8B-B14F-4D97-AF65-F5344CB8AC3E}">
        <p14:creationId xmlns:p14="http://schemas.microsoft.com/office/powerpoint/2010/main" val="17574438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wmf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856038" y="0"/>
            <a:ext cx="2949575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20" tIns="46110" rIns="92220" bIns="46110" numCol="1" anchor="t" anchorCtr="0" compatLnSpc="1">
            <a:prstTxWarp prst="textNoShape">
              <a:avLst/>
            </a:prstTxWarp>
          </a:bodyPr>
          <a:lstStyle>
            <a:lvl1pPr algn="r" defTabSz="922338" fontAlgn="base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en-US" altLang="ja-JP"/>
          </a:p>
        </p:txBody>
      </p:sp>
      <p:sp>
        <p:nvSpPr>
          <p:cNvPr id="167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72050" cy="37290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679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21225"/>
            <a:ext cx="5446713" cy="4473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20" tIns="46110" rIns="92220" bIns="461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1679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20" tIns="46110" rIns="92220" bIns="46110" numCol="1" anchor="b" anchorCtr="0" compatLnSpc="1">
            <a:prstTxWarp prst="textNoShape">
              <a:avLst/>
            </a:prstTxWarp>
          </a:bodyPr>
          <a:lstStyle>
            <a:lvl1pPr algn="l" defTabSz="922338" fontAlgn="base">
              <a:defRPr sz="100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1679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220" tIns="46110" rIns="92220" bIns="46110" numCol="1" anchor="b" anchorCtr="0" compatLnSpc="1">
            <a:prstTxWarp prst="textNoShape">
              <a:avLst/>
            </a:prstTxWarp>
          </a:bodyPr>
          <a:lstStyle>
            <a:lvl1pPr algn="r" defTabSz="922338" fontAlgn="base">
              <a:defRPr sz="1000">
                <a:solidFill>
                  <a:schemeClr val="tx1"/>
                </a:solidFill>
                <a:latin typeface="Arial" charset="0"/>
              </a:defRPr>
            </a:lvl1pPr>
          </a:lstStyle>
          <a:p>
            <a:fld id="{5A205A6B-F37F-4E8D-9C04-D282A90E56E8}" type="slidenum">
              <a:rPr lang="en-US" altLang="ja-JP"/>
              <a:pPr/>
              <a:t>‹#›</a:t>
            </a:fld>
            <a:endParaRPr lang="en-US" altLang="ja-JP"/>
          </a:p>
        </p:txBody>
      </p:sp>
      <p:sp>
        <p:nvSpPr>
          <p:cNvPr id="8" name="Rectangle 30"/>
          <p:cNvSpPr txBox="1">
            <a:spLocks noChangeArrowheads="1"/>
          </p:cNvSpPr>
          <p:nvPr/>
        </p:nvSpPr>
        <p:spPr bwMode="gray">
          <a:xfrm>
            <a:off x="162446" y="47626"/>
            <a:ext cx="4022725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0" sz="800" kern="12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2pPr>
            <a:lvl3pPr marL="9144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3pPr>
            <a:lvl4pPr marL="13716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4pPr>
            <a:lvl5pPr marL="18288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l"/>
            <a:r>
              <a:rPr lang="en-US" altLang="zh-CN" dirty="0"/>
              <a:t>FNST CONFIDENTIAL</a:t>
            </a:r>
            <a:endParaRPr lang="de-DE" altLang="ja-JP" dirty="0"/>
          </a:p>
        </p:txBody>
      </p:sp>
    </p:spTree>
    <p:extLst>
      <p:ext uri="{BB962C8B-B14F-4D97-AF65-F5344CB8AC3E}">
        <p14:creationId xmlns:p14="http://schemas.microsoft.com/office/powerpoint/2010/main" val="377151569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weixin_44536482/article/details/97946262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B46D529-4750-48BC-AFC6-590FBE2A3F90}" type="slidenum">
              <a:rPr lang="en-US" altLang="ja-JP"/>
              <a:pPr/>
              <a:t>0</a:t>
            </a:fld>
            <a:endParaRPr lang="en-US" altLang="ja-JP"/>
          </a:p>
        </p:txBody>
      </p:sp>
      <p:sp>
        <p:nvSpPr>
          <p:cNvPr id="620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0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ja-JP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>
                <a:hlinkClick r:id="rId3"/>
              </a:rPr>
              <a:t>https://blog.csdn.net/weixin_44536482/article/details/97946262</a:t>
            </a:r>
            <a:endParaRPr kumimoji="1" lang="ja-JP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altLang="ja-JP"/>
              <a:t>Copyright 2018 NANJING FUJITSU NANDA SOFTWARE TECHNOLOGY CO., LTD.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05A6B-F37F-4E8D-9C04-D282A90E56E8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900221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7214" name="Picture 46" descr="TitleRed_L15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0" y="0"/>
            <a:ext cx="9144000" cy="4852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47215" name="Group 47"/>
          <p:cNvGrpSpPr>
            <a:grpSpLocks noChangeAspect="1"/>
          </p:cNvGrpSpPr>
          <p:nvPr/>
        </p:nvGrpSpPr>
        <p:grpSpPr bwMode="auto">
          <a:xfrm>
            <a:off x="7308850" y="185738"/>
            <a:ext cx="1647825" cy="920750"/>
            <a:chOff x="4604" y="117"/>
            <a:chExt cx="1038" cy="580"/>
          </a:xfrm>
        </p:grpSpPr>
        <p:sp>
          <p:nvSpPr>
            <p:cNvPr id="647216" name="AutoShape 48"/>
            <p:cNvSpPr>
              <a:spLocks noChangeAspect="1" noChangeArrowheads="1" noTextEdit="1"/>
            </p:cNvSpPr>
            <p:nvPr userDrawn="1"/>
          </p:nvSpPr>
          <p:spPr bwMode="gray">
            <a:xfrm>
              <a:off x="4604" y="117"/>
              <a:ext cx="1038" cy="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17" name="Freeform 49"/>
            <p:cNvSpPr>
              <a:spLocks/>
            </p:cNvSpPr>
            <p:nvPr userDrawn="1"/>
          </p:nvSpPr>
          <p:spPr bwMode="gray">
            <a:xfrm>
              <a:off x="4655" y="604"/>
              <a:ext cx="26" cy="43"/>
            </a:xfrm>
            <a:custGeom>
              <a:avLst/>
              <a:gdLst>
                <a:gd name="T0" fmla="*/ 0 w 463"/>
                <a:gd name="T1" fmla="*/ 731 h 762"/>
                <a:gd name="T2" fmla="*/ 0 w 463"/>
                <a:gd name="T3" fmla="*/ 643 h 762"/>
                <a:gd name="T4" fmla="*/ 177 w 463"/>
                <a:gd name="T5" fmla="*/ 684 h 762"/>
                <a:gd name="T6" fmla="*/ 355 w 463"/>
                <a:gd name="T7" fmla="*/ 568 h 762"/>
                <a:gd name="T8" fmla="*/ 325 w 463"/>
                <a:gd name="T9" fmla="*/ 493 h 762"/>
                <a:gd name="T10" fmla="*/ 271 w 463"/>
                <a:gd name="T11" fmla="*/ 452 h 762"/>
                <a:gd name="T12" fmla="*/ 203 w 463"/>
                <a:gd name="T13" fmla="*/ 417 h 762"/>
                <a:gd name="T14" fmla="*/ 62 w 463"/>
                <a:gd name="T15" fmla="*/ 323 h 762"/>
                <a:gd name="T16" fmla="*/ 12 w 463"/>
                <a:gd name="T17" fmla="*/ 190 h 762"/>
                <a:gd name="T18" fmla="*/ 90 w 463"/>
                <a:gd name="T19" fmla="*/ 41 h 762"/>
                <a:gd name="T20" fmla="*/ 257 w 463"/>
                <a:gd name="T21" fmla="*/ 0 h 762"/>
                <a:gd name="T22" fmla="*/ 411 w 463"/>
                <a:gd name="T23" fmla="*/ 24 h 762"/>
                <a:gd name="T24" fmla="*/ 411 w 463"/>
                <a:gd name="T25" fmla="*/ 106 h 762"/>
                <a:gd name="T26" fmla="*/ 262 w 463"/>
                <a:gd name="T27" fmla="*/ 74 h 762"/>
                <a:gd name="T28" fmla="*/ 162 w 463"/>
                <a:gd name="T29" fmla="*/ 98 h 762"/>
                <a:gd name="T30" fmla="*/ 120 w 463"/>
                <a:gd name="T31" fmla="*/ 178 h 762"/>
                <a:gd name="T32" fmla="*/ 149 w 463"/>
                <a:gd name="T33" fmla="*/ 253 h 762"/>
                <a:gd name="T34" fmla="*/ 273 w 463"/>
                <a:gd name="T35" fmla="*/ 331 h 762"/>
                <a:gd name="T36" fmla="*/ 374 w 463"/>
                <a:gd name="T37" fmla="*/ 388 h 762"/>
                <a:gd name="T38" fmla="*/ 444 w 463"/>
                <a:gd name="T39" fmla="*/ 465 h 762"/>
                <a:gd name="T40" fmla="*/ 463 w 463"/>
                <a:gd name="T41" fmla="*/ 556 h 762"/>
                <a:gd name="T42" fmla="*/ 184 w 463"/>
                <a:gd name="T43" fmla="*/ 762 h 762"/>
                <a:gd name="T44" fmla="*/ 0 w 463"/>
                <a:gd name="T45" fmla="*/ 731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63" h="762">
                  <a:moveTo>
                    <a:pt x="0" y="731"/>
                  </a:moveTo>
                  <a:cubicBezTo>
                    <a:pt x="0" y="643"/>
                    <a:pt x="0" y="643"/>
                    <a:pt x="0" y="643"/>
                  </a:cubicBezTo>
                  <a:cubicBezTo>
                    <a:pt x="48" y="670"/>
                    <a:pt x="107" y="684"/>
                    <a:pt x="177" y="684"/>
                  </a:cubicBezTo>
                  <a:cubicBezTo>
                    <a:pt x="296" y="684"/>
                    <a:pt x="355" y="645"/>
                    <a:pt x="355" y="568"/>
                  </a:cubicBezTo>
                  <a:cubicBezTo>
                    <a:pt x="355" y="538"/>
                    <a:pt x="345" y="513"/>
                    <a:pt x="325" y="493"/>
                  </a:cubicBezTo>
                  <a:cubicBezTo>
                    <a:pt x="309" y="477"/>
                    <a:pt x="291" y="463"/>
                    <a:pt x="271" y="452"/>
                  </a:cubicBezTo>
                  <a:cubicBezTo>
                    <a:pt x="253" y="442"/>
                    <a:pt x="231" y="431"/>
                    <a:pt x="203" y="417"/>
                  </a:cubicBezTo>
                  <a:cubicBezTo>
                    <a:pt x="135" y="384"/>
                    <a:pt x="89" y="352"/>
                    <a:pt x="62" y="323"/>
                  </a:cubicBezTo>
                  <a:cubicBezTo>
                    <a:pt x="29" y="286"/>
                    <a:pt x="12" y="242"/>
                    <a:pt x="12" y="190"/>
                  </a:cubicBezTo>
                  <a:cubicBezTo>
                    <a:pt x="12" y="124"/>
                    <a:pt x="38" y="74"/>
                    <a:pt x="90" y="41"/>
                  </a:cubicBezTo>
                  <a:cubicBezTo>
                    <a:pt x="134" y="13"/>
                    <a:pt x="189" y="0"/>
                    <a:pt x="257" y="0"/>
                  </a:cubicBezTo>
                  <a:cubicBezTo>
                    <a:pt x="304" y="0"/>
                    <a:pt x="355" y="8"/>
                    <a:pt x="411" y="24"/>
                  </a:cubicBezTo>
                  <a:cubicBezTo>
                    <a:pt x="411" y="106"/>
                    <a:pt x="411" y="106"/>
                    <a:pt x="411" y="106"/>
                  </a:cubicBezTo>
                  <a:cubicBezTo>
                    <a:pt x="364" y="85"/>
                    <a:pt x="314" y="74"/>
                    <a:pt x="262" y="74"/>
                  </a:cubicBezTo>
                  <a:cubicBezTo>
                    <a:pt x="222" y="74"/>
                    <a:pt x="188" y="82"/>
                    <a:pt x="162" y="98"/>
                  </a:cubicBezTo>
                  <a:cubicBezTo>
                    <a:pt x="134" y="115"/>
                    <a:pt x="120" y="141"/>
                    <a:pt x="120" y="178"/>
                  </a:cubicBezTo>
                  <a:cubicBezTo>
                    <a:pt x="120" y="209"/>
                    <a:pt x="130" y="234"/>
                    <a:pt x="149" y="253"/>
                  </a:cubicBezTo>
                  <a:cubicBezTo>
                    <a:pt x="168" y="273"/>
                    <a:pt x="209" y="298"/>
                    <a:pt x="273" y="331"/>
                  </a:cubicBezTo>
                  <a:cubicBezTo>
                    <a:pt x="324" y="356"/>
                    <a:pt x="357" y="375"/>
                    <a:pt x="374" y="388"/>
                  </a:cubicBezTo>
                  <a:cubicBezTo>
                    <a:pt x="407" y="412"/>
                    <a:pt x="430" y="437"/>
                    <a:pt x="444" y="465"/>
                  </a:cubicBezTo>
                  <a:cubicBezTo>
                    <a:pt x="457" y="490"/>
                    <a:pt x="463" y="520"/>
                    <a:pt x="463" y="556"/>
                  </a:cubicBezTo>
                  <a:cubicBezTo>
                    <a:pt x="463" y="693"/>
                    <a:pt x="370" y="762"/>
                    <a:pt x="184" y="762"/>
                  </a:cubicBezTo>
                  <a:cubicBezTo>
                    <a:pt x="109" y="762"/>
                    <a:pt x="48" y="752"/>
                    <a:pt x="0" y="7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18" name="Freeform 50"/>
            <p:cNvSpPr>
              <a:spLocks/>
            </p:cNvSpPr>
            <p:nvPr userDrawn="1"/>
          </p:nvSpPr>
          <p:spPr bwMode="gray">
            <a:xfrm>
              <a:off x="4691" y="585"/>
              <a:ext cx="30" cy="61"/>
            </a:xfrm>
            <a:custGeom>
              <a:avLst/>
              <a:gdLst>
                <a:gd name="T0" fmla="*/ 0 w 548"/>
                <a:gd name="T1" fmla="*/ 1087 h 1087"/>
                <a:gd name="T2" fmla="*/ 0 w 548"/>
                <a:gd name="T3" fmla="*/ 0 h 1087"/>
                <a:gd name="T4" fmla="*/ 124 w 548"/>
                <a:gd name="T5" fmla="*/ 0 h 1087"/>
                <a:gd name="T6" fmla="*/ 124 w 548"/>
                <a:gd name="T7" fmla="*/ 382 h 1087"/>
                <a:gd name="T8" fmla="*/ 306 w 548"/>
                <a:gd name="T9" fmla="*/ 345 h 1087"/>
                <a:gd name="T10" fmla="*/ 526 w 548"/>
                <a:gd name="T11" fmla="*/ 458 h 1087"/>
                <a:gd name="T12" fmla="*/ 548 w 548"/>
                <a:gd name="T13" fmla="*/ 644 h 1087"/>
                <a:gd name="T14" fmla="*/ 548 w 548"/>
                <a:gd name="T15" fmla="*/ 1087 h 1087"/>
                <a:gd name="T16" fmla="*/ 425 w 548"/>
                <a:gd name="T17" fmla="*/ 1087 h 1087"/>
                <a:gd name="T18" fmla="*/ 425 w 548"/>
                <a:gd name="T19" fmla="*/ 624 h 1087"/>
                <a:gd name="T20" fmla="*/ 403 w 548"/>
                <a:gd name="T21" fmla="*/ 477 h 1087"/>
                <a:gd name="T22" fmla="*/ 294 w 548"/>
                <a:gd name="T23" fmla="*/ 419 h 1087"/>
                <a:gd name="T24" fmla="*/ 124 w 548"/>
                <a:gd name="T25" fmla="*/ 463 h 1087"/>
                <a:gd name="T26" fmla="*/ 124 w 548"/>
                <a:gd name="T27" fmla="*/ 1087 h 1087"/>
                <a:gd name="T28" fmla="*/ 0 w 548"/>
                <a:gd name="T29" fmla="*/ 1087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8" h="1087">
                  <a:moveTo>
                    <a:pt x="0" y="108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4" y="382"/>
                    <a:pt x="124" y="382"/>
                    <a:pt x="124" y="382"/>
                  </a:cubicBezTo>
                  <a:cubicBezTo>
                    <a:pt x="188" y="357"/>
                    <a:pt x="249" y="345"/>
                    <a:pt x="306" y="345"/>
                  </a:cubicBezTo>
                  <a:cubicBezTo>
                    <a:pt x="420" y="345"/>
                    <a:pt x="493" y="382"/>
                    <a:pt x="526" y="458"/>
                  </a:cubicBezTo>
                  <a:cubicBezTo>
                    <a:pt x="541" y="492"/>
                    <a:pt x="548" y="554"/>
                    <a:pt x="548" y="644"/>
                  </a:cubicBezTo>
                  <a:cubicBezTo>
                    <a:pt x="548" y="1087"/>
                    <a:pt x="548" y="1087"/>
                    <a:pt x="548" y="1087"/>
                  </a:cubicBezTo>
                  <a:cubicBezTo>
                    <a:pt x="425" y="1087"/>
                    <a:pt x="425" y="1087"/>
                    <a:pt x="425" y="1087"/>
                  </a:cubicBezTo>
                  <a:cubicBezTo>
                    <a:pt x="425" y="624"/>
                    <a:pt x="425" y="624"/>
                    <a:pt x="425" y="624"/>
                  </a:cubicBezTo>
                  <a:cubicBezTo>
                    <a:pt x="425" y="555"/>
                    <a:pt x="418" y="506"/>
                    <a:pt x="403" y="477"/>
                  </a:cubicBezTo>
                  <a:cubicBezTo>
                    <a:pt x="384" y="439"/>
                    <a:pt x="347" y="419"/>
                    <a:pt x="294" y="419"/>
                  </a:cubicBezTo>
                  <a:cubicBezTo>
                    <a:pt x="245" y="419"/>
                    <a:pt x="189" y="434"/>
                    <a:pt x="124" y="463"/>
                  </a:cubicBezTo>
                  <a:cubicBezTo>
                    <a:pt x="124" y="1087"/>
                    <a:pt x="124" y="1087"/>
                    <a:pt x="124" y="1087"/>
                  </a:cubicBezTo>
                  <a:lnTo>
                    <a:pt x="0" y="10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19" name="Freeform 51"/>
            <p:cNvSpPr>
              <a:spLocks noEditPoints="1"/>
            </p:cNvSpPr>
            <p:nvPr userDrawn="1"/>
          </p:nvSpPr>
          <p:spPr bwMode="gray">
            <a:xfrm>
              <a:off x="4730" y="604"/>
              <a:ext cx="32" cy="43"/>
            </a:xfrm>
            <a:custGeom>
              <a:avLst/>
              <a:gdLst>
                <a:gd name="T0" fmla="*/ 437 w 561"/>
                <a:gd name="T1" fmla="*/ 286 h 762"/>
                <a:gd name="T2" fmla="*/ 437 w 561"/>
                <a:gd name="T3" fmla="*/ 248 h 762"/>
                <a:gd name="T4" fmla="*/ 415 w 561"/>
                <a:gd name="T5" fmla="*/ 138 h 762"/>
                <a:gd name="T6" fmla="*/ 271 w 561"/>
                <a:gd name="T7" fmla="*/ 77 h 762"/>
                <a:gd name="T8" fmla="*/ 70 w 561"/>
                <a:gd name="T9" fmla="*/ 118 h 762"/>
                <a:gd name="T10" fmla="*/ 70 w 561"/>
                <a:gd name="T11" fmla="*/ 31 h 762"/>
                <a:gd name="T12" fmla="*/ 284 w 561"/>
                <a:gd name="T13" fmla="*/ 0 h 762"/>
                <a:gd name="T14" fmla="*/ 516 w 561"/>
                <a:gd name="T15" fmla="*/ 76 h 762"/>
                <a:gd name="T16" fmla="*/ 558 w 561"/>
                <a:gd name="T17" fmla="*/ 200 h 762"/>
                <a:gd name="T18" fmla="*/ 561 w 561"/>
                <a:gd name="T19" fmla="*/ 290 h 762"/>
                <a:gd name="T20" fmla="*/ 561 w 561"/>
                <a:gd name="T21" fmla="*/ 727 h 762"/>
                <a:gd name="T22" fmla="*/ 293 w 561"/>
                <a:gd name="T23" fmla="*/ 762 h 762"/>
                <a:gd name="T24" fmla="*/ 83 w 561"/>
                <a:gd name="T25" fmla="*/ 720 h 762"/>
                <a:gd name="T26" fmla="*/ 0 w 561"/>
                <a:gd name="T27" fmla="*/ 558 h 762"/>
                <a:gd name="T28" fmla="*/ 96 w 561"/>
                <a:gd name="T29" fmla="*/ 363 h 762"/>
                <a:gd name="T30" fmla="*/ 336 w 561"/>
                <a:gd name="T31" fmla="*/ 297 h 762"/>
                <a:gd name="T32" fmla="*/ 437 w 561"/>
                <a:gd name="T33" fmla="*/ 286 h 762"/>
                <a:gd name="T34" fmla="*/ 437 w 561"/>
                <a:gd name="T35" fmla="*/ 356 h 762"/>
                <a:gd name="T36" fmla="*/ 267 w 561"/>
                <a:gd name="T37" fmla="*/ 382 h 762"/>
                <a:gd name="T38" fmla="*/ 127 w 561"/>
                <a:gd name="T39" fmla="*/ 545 h 762"/>
                <a:gd name="T40" fmla="*/ 168 w 561"/>
                <a:gd name="T41" fmla="*/ 650 h 762"/>
                <a:gd name="T42" fmla="*/ 312 w 561"/>
                <a:gd name="T43" fmla="*/ 687 h 762"/>
                <a:gd name="T44" fmla="*/ 437 w 561"/>
                <a:gd name="T45" fmla="*/ 670 h 762"/>
                <a:gd name="T46" fmla="*/ 437 w 561"/>
                <a:gd name="T47" fmla="*/ 356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61" h="762">
                  <a:moveTo>
                    <a:pt x="437" y="286"/>
                  </a:moveTo>
                  <a:cubicBezTo>
                    <a:pt x="437" y="248"/>
                    <a:pt x="437" y="248"/>
                    <a:pt x="437" y="248"/>
                  </a:cubicBezTo>
                  <a:cubicBezTo>
                    <a:pt x="437" y="200"/>
                    <a:pt x="430" y="164"/>
                    <a:pt x="415" y="138"/>
                  </a:cubicBezTo>
                  <a:cubicBezTo>
                    <a:pt x="392" y="97"/>
                    <a:pt x="344" y="77"/>
                    <a:pt x="271" y="77"/>
                  </a:cubicBezTo>
                  <a:cubicBezTo>
                    <a:pt x="206" y="77"/>
                    <a:pt x="139" y="91"/>
                    <a:pt x="70" y="118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139" y="10"/>
                    <a:pt x="210" y="0"/>
                    <a:pt x="284" y="0"/>
                  </a:cubicBezTo>
                  <a:cubicBezTo>
                    <a:pt x="397" y="0"/>
                    <a:pt x="474" y="25"/>
                    <a:pt x="516" y="76"/>
                  </a:cubicBezTo>
                  <a:cubicBezTo>
                    <a:pt x="539" y="104"/>
                    <a:pt x="553" y="145"/>
                    <a:pt x="558" y="200"/>
                  </a:cubicBezTo>
                  <a:cubicBezTo>
                    <a:pt x="560" y="220"/>
                    <a:pt x="561" y="250"/>
                    <a:pt x="561" y="290"/>
                  </a:cubicBezTo>
                  <a:cubicBezTo>
                    <a:pt x="561" y="727"/>
                    <a:pt x="561" y="727"/>
                    <a:pt x="561" y="727"/>
                  </a:cubicBezTo>
                  <a:cubicBezTo>
                    <a:pt x="477" y="750"/>
                    <a:pt x="387" y="762"/>
                    <a:pt x="293" y="762"/>
                  </a:cubicBezTo>
                  <a:cubicBezTo>
                    <a:pt x="203" y="762"/>
                    <a:pt x="133" y="748"/>
                    <a:pt x="83" y="720"/>
                  </a:cubicBezTo>
                  <a:cubicBezTo>
                    <a:pt x="28" y="689"/>
                    <a:pt x="0" y="635"/>
                    <a:pt x="0" y="558"/>
                  </a:cubicBezTo>
                  <a:cubicBezTo>
                    <a:pt x="0" y="470"/>
                    <a:pt x="32" y="405"/>
                    <a:pt x="96" y="363"/>
                  </a:cubicBezTo>
                  <a:cubicBezTo>
                    <a:pt x="143" y="332"/>
                    <a:pt x="223" y="310"/>
                    <a:pt x="336" y="297"/>
                  </a:cubicBezTo>
                  <a:cubicBezTo>
                    <a:pt x="357" y="294"/>
                    <a:pt x="391" y="291"/>
                    <a:pt x="437" y="286"/>
                  </a:cubicBezTo>
                  <a:close/>
                  <a:moveTo>
                    <a:pt x="437" y="356"/>
                  </a:moveTo>
                  <a:cubicBezTo>
                    <a:pt x="362" y="363"/>
                    <a:pt x="305" y="372"/>
                    <a:pt x="267" y="382"/>
                  </a:cubicBezTo>
                  <a:cubicBezTo>
                    <a:pt x="173" y="405"/>
                    <a:pt x="127" y="460"/>
                    <a:pt x="127" y="545"/>
                  </a:cubicBezTo>
                  <a:cubicBezTo>
                    <a:pt x="127" y="593"/>
                    <a:pt x="140" y="627"/>
                    <a:pt x="168" y="650"/>
                  </a:cubicBezTo>
                  <a:cubicBezTo>
                    <a:pt x="198" y="675"/>
                    <a:pt x="246" y="687"/>
                    <a:pt x="312" y="687"/>
                  </a:cubicBezTo>
                  <a:cubicBezTo>
                    <a:pt x="357" y="687"/>
                    <a:pt x="398" y="681"/>
                    <a:pt x="437" y="670"/>
                  </a:cubicBezTo>
                  <a:lnTo>
                    <a:pt x="437" y="3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0" name="Freeform 52"/>
            <p:cNvSpPr>
              <a:spLocks noEditPoints="1"/>
            </p:cNvSpPr>
            <p:nvPr userDrawn="1"/>
          </p:nvSpPr>
          <p:spPr bwMode="gray">
            <a:xfrm>
              <a:off x="4774" y="604"/>
              <a:ext cx="32" cy="61"/>
            </a:xfrm>
            <a:custGeom>
              <a:avLst/>
              <a:gdLst>
                <a:gd name="T0" fmla="*/ 123 w 567"/>
                <a:gd name="T1" fmla="*/ 711 h 1087"/>
                <a:gd name="T2" fmla="*/ 123 w 567"/>
                <a:gd name="T3" fmla="*/ 1087 h 1087"/>
                <a:gd name="T4" fmla="*/ 0 w 567"/>
                <a:gd name="T5" fmla="*/ 1087 h 1087"/>
                <a:gd name="T6" fmla="*/ 0 w 567"/>
                <a:gd name="T7" fmla="*/ 28 h 1087"/>
                <a:gd name="T8" fmla="*/ 249 w 567"/>
                <a:gd name="T9" fmla="*/ 0 h 1087"/>
                <a:gd name="T10" fmla="*/ 505 w 567"/>
                <a:gd name="T11" fmla="*/ 113 h 1087"/>
                <a:gd name="T12" fmla="*/ 567 w 567"/>
                <a:gd name="T13" fmla="*/ 379 h 1087"/>
                <a:gd name="T14" fmla="*/ 489 w 567"/>
                <a:gd name="T15" fmla="*/ 662 h 1087"/>
                <a:gd name="T16" fmla="*/ 274 w 567"/>
                <a:gd name="T17" fmla="*/ 762 h 1087"/>
                <a:gd name="T18" fmla="*/ 172 w 567"/>
                <a:gd name="T19" fmla="*/ 742 h 1087"/>
                <a:gd name="T20" fmla="*/ 123 w 567"/>
                <a:gd name="T21" fmla="*/ 711 h 1087"/>
                <a:gd name="T22" fmla="*/ 123 w 567"/>
                <a:gd name="T23" fmla="*/ 625 h 1087"/>
                <a:gd name="T24" fmla="*/ 260 w 567"/>
                <a:gd name="T25" fmla="*/ 687 h 1087"/>
                <a:gd name="T26" fmla="*/ 400 w 567"/>
                <a:gd name="T27" fmla="*/ 591 h 1087"/>
                <a:gd name="T28" fmla="*/ 441 w 567"/>
                <a:gd name="T29" fmla="*/ 378 h 1087"/>
                <a:gd name="T30" fmla="*/ 386 w 567"/>
                <a:gd name="T31" fmla="*/ 140 h 1087"/>
                <a:gd name="T32" fmla="*/ 230 w 567"/>
                <a:gd name="T33" fmla="*/ 74 h 1087"/>
                <a:gd name="T34" fmla="*/ 123 w 567"/>
                <a:gd name="T35" fmla="*/ 83 h 1087"/>
                <a:gd name="T36" fmla="*/ 123 w 567"/>
                <a:gd name="T37" fmla="*/ 625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67" h="1087">
                  <a:moveTo>
                    <a:pt x="123" y="711"/>
                  </a:moveTo>
                  <a:cubicBezTo>
                    <a:pt x="123" y="1087"/>
                    <a:pt x="123" y="1087"/>
                    <a:pt x="123" y="1087"/>
                  </a:cubicBezTo>
                  <a:cubicBezTo>
                    <a:pt x="0" y="1087"/>
                    <a:pt x="0" y="1087"/>
                    <a:pt x="0" y="1087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85" y="9"/>
                    <a:pt x="168" y="0"/>
                    <a:pt x="249" y="0"/>
                  </a:cubicBezTo>
                  <a:cubicBezTo>
                    <a:pt x="374" y="0"/>
                    <a:pt x="459" y="37"/>
                    <a:pt x="505" y="113"/>
                  </a:cubicBezTo>
                  <a:cubicBezTo>
                    <a:pt x="546" y="180"/>
                    <a:pt x="567" y="269"/>
                    <a:pt x="567" y="379"/>
                  </a:cubicBezTo>
                  <a:cubicBezTo>
                    <a:pt x="567" y="495"/>
                    <a:pt x="541" y="590"/>
                    <a:pt x="489" y="662"/>
                  </a:cubicBezTo>
                  <a:cubicBezTo>
                    <a:pt x="440" y="728"/>
                    <a:pt x="369" y="762"/>
                    <a:pt x="274" y="762"/>
                  </a:cubicBezTo>
                  <a:cubicBezTo>
                    <a:pt x="234" y="762"/>
                    <a:pt x="200" y="755"/>
                    <a:pt x="172" y="742"/>
                  </a:cubicBezTo>
                  <a:cubicBezTo>
                    <a:pt x="159" y="736"/>
                    <a:pt x="142" y="725"/>
                    <a:pt x="123" y="711"/>
                  </a:cubicBezTo>
                  <a:close/>
                  <a:moveTo>
                    <a:pt x="123" y="625"/>
                  </a:moveTo>
                  <a:cubicBezTo>
                    <a:pt x="165" y="666"/>
                    <a:pt x="210" y="687"/>
                    <a:pt x="260" y="687"/>
                  </a:cubicBezTo>
                  <a:cubicBezTo>
                    <a:pt x="324" y="687"/>
                    <a:pt x="371" y="655"/>
                    <a:pt x="400" y="591"/>
                  </a:cubicBezTo>
                  <a:cubicBezTo>
                    <a:pt x="427" y="533"/>
                    <a:pt x="441" y="462"/>
                    <a:pt x="441" y="378"/>
                  </a:cubicBezTo>
                  <a:cubicBezTo>
                    <a:pt x="441" y="272"/>
                    <a:pt x="422" y="193"/>
                    <a:pt x="386" y="140"/>
                  </a:cubicBezTo>
                  <a:cubicBezTo>
                    <a:pt x="356" y="96"/>
                    <a:pt x="304" y="74"/>
                    <a:pt x="230" y="74"/>
                  </a:cubicBezTo>
                  <a:cubicBezTo>
                    <a:pt x="198" y="74"/>
                    <a:pt x="162" y="77"/>
                    <a:pt x="123" y="83"/>
                  </a:cubicBezTo>
                  <a:lnTo>
                    <a:pt x="123" y="6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1" name="Freeform 53"/>
            <p:cNvSpPr>
              <a:spLocks noEditPoints="1"/>
            </p:cNvSpPr>
            <p:nvPr userDrawn="1"/>
          </p:nvSpPr>
          <p:spPr bwMode="gray">
            <a:xfrm>
              <a:off x="4815" y="591"/>
              <a:ext cx="9" cy="55"/>
            </a:xfrm>
            <a:custGeom>
              <a:avLst/>
              <a:gdLst>
                <a:gd name="T0" fmla="*/ 75 w 150"/>
                <a:gd name="T1" fmla="*/ 0 h 987"/>
                <a:gd name="T2" fmla="*/ 131 w 150"/>
                <a:gd name="T3" fmla="*/ 25 h 987"/>
                <a:gd name="T4" fmla="*/ 150 w 150"/>
                <a:gd name="T5" fmla="*/ 76 h 987"/>
                <a:gd name="T6" fmla="*/ 126 w 150"/>
                <a:gd name="T7" fmla="*/ 132 h 987"/>
                <a:gd name="T8" fmla="*/ 74 w 150"/>
                <a:gd name="T9" fmla="*/ 151 h 987"/>
                <a:gd name="T10" fmla="*/ 19 w 150"/>
                <a:gd name="T11" fmla="*/ 127 h 987"/>
                <a:gd name="T12" fmla="*/ 0 w 150"/>
                <a:gd name="T13" fmla="*/ 75 h 987"/>
                <a:gd name="T14" fmla="*/ 24 w 150"/>
                <a:gd name="T15" fmla="*/ 20 h 987"/>
                <a:gd name="T16" fmla="*/ 75 w 150"/>
                <a:gd name="T17" fmla="*/ 0 h 987"/>
                <a:gd name="T18" fmla="*/ 15 w 150"/>
                <a:gd name="T19" fmla="*/ 987 h 987"/>
                <a:gd name="T20" fmla="*/ 15 w 150"/>
                <a:gd name="T21" fmla="*/ 265 h 987"/>
                <a:gd name="T22" fmla="*/ 138 w 150"/>
                <a:gd name="T23" fmla="*/ 265 h 987"/>
                <a:gd name="T24" fmla="*/ 138 w 150"/>
                <a:gd name="T25" fmla="*/ 987 h 987"/>
                <a:gd name="T26" fmla="*/ 15 w 150"/>
                <a:gd name="T27" fmla="*/ 98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0" h="987">
                  <a:moveTo>
                    <a:pt x="75" y="0"/>
                  </a:moveTo>
                  <a:cubicBezTo>
                    <a:pt x="97" y="0"/>
                    <a:pt x="116" y="9"/>
                    <a:pt x="131" y="25"/>
                  </a:cubicBezTo>
                  <a:cubicBezTo>
                    <a:pt x="144" y="40"/>
                    <a:pt x="150" y="57"/>
                    <a:pt x="150" y="76"/>
                  </a:cubicBezTo>
                  <a:cubicBezTo>
                    <a:pt x="150" y="98"/>
                    <a:pt x="142" y="117"/>
                    <a:pt x="126" y="132"/>
                  </a:cubicBezTo>
                  <a:cubicBezTo>
                    <a:pt x="112" y="145"/>
                    <a:pt x="94" y="151"/>
                    <a:pt x="74" y="151"/>
                  </a:cubicBezTo>
                  <a:cubicBezTo>
                    <a:pt x="52" y="151"/>
                    <a:pt x="33" y="143"/>
                    <a:pt x="19" y="127"/>
                  </a:cubicBezTo>
                  <a:cubicBezTo>
                    <a:pt x="6" y="112"/>
                    <a:pt x="0" y="95"/>
                    <a:pt x="0" y="75"/>
                  </a:cubicBezTo>
                  <a:cubicBezTo>
                    <a:pt x="0" y="53"/>
                    <a:pt x="8" y="35"/>
                    <a:pt x="24" y="20"/>
                  </a:cubicBezTo>
                  <a:cubicBezTo>
                    <a:pt x="38" y="7"/>
                    <a:pt x="55" y="0"/>
                    <a:pt x="75" y="0"/>
                  </a:cubicBezTo>
                  <a:close/>
                  <a:moveTo>
                    <a:pt x="15" y="987"/>
                  </a:moveTo>
                  <a:cubicBezTo>
                    <a:pt x="15" y="265"/>
                    <a:pt x="15" y="265"/>
                    <a:pt x="15" y="265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8" y="987"/>
                    <a:pt x="138" y="987"/>
                    <a:pt x="138" y="987"/>
                  </a:cubicBezTo>
                  <a:lnTo>
                    <a:pt x="15" y="9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2" name="Freeform 54"/>
            <p:cNvSpPr>
              <a:spLocks/>
            </p:cNvSpPr>
            <p:nvPr userDrawn="1"/>
          </p:nvSpPr>
          <p:spPr bwMode="gray">
            <a:xfrm>
              <a:off x="4836" y="604"/>
              <a:ext cx="31" cy="42"/>
            </a:xfrm>
            <a:custGeom>
              <a:avLst/>
              <a:gdLst>
                <a:gd name="T0" fmla="*/ 0 w 548"/>
                <a:gd name="T1" fmla="*/ 742 h 742"/>
                <a:gd name="T2" fmla="*/ 0 w 548"/>
                <a:gd name="T3" fmla="*/ 28 h 742"/>
                <a:gd name="T4" fmla="*/ 289 w 548"/>
                <a:gd name="T5" fmla="*/ 0 h 742"/>
                <a:gd name="T6" fmla="*/ 526 w 548"/>
                <a:gd name="T7" fmla="*/ 113 h 742"/>
                <a:gd name="T8" fmla="*/ 548 w 548"/>
                <a:gd name="T9" fmla="*/ 299 h 742"/>
                <a:gd name="T10" fmla="*/ 548 w 548"/>
                <a:gd name="T11" fmla="*/ 742 h 742"/>
                <a:gd name="T12" fmla="*/ 424 w 548"/>
                <a:gd name="T13" fmla="*/ 742 h 742"/>
                <a:gd name="T14" fmla="*/ 424 w 548"/>
                <a:gd name="T15" fmla="*/ 306 h 742"/>
                <a:gd name="T16" fmla="*/ 403 w 548"/>
                <a:gd name="T17" fmla="*/ 134 h 742"/>
                <a:gd name="T18" fmla="*/ 277 w 548"/>
                <a:gd name="T19" fmla="*/ 74 h 742"/>
                <a:gd name="T20" fmla="*/ 123 w 548"/>
                <a:gd name="T21" fmla="*/ 90 h 742"/>
                <a:gd name="T22" fmla="*/ 123 w 548"/>
                <a:gd name="T23" fmla="*/ 742 h 742"/>
                <a:gd name="T24" fmla="*/ 0 w 548"/>
                <a:gd name="T25" fmla="*/ 742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8" h="742">
                  <a:moveTo>
                    <a:pt x="0" y="742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4" y="9"/>
                    <a:pt x="210" y="0"/>
                    <a:pt x="289" y="0"/>
                  </a:cubicBezTo>
                  <a:cubicBezTo>
                    <a:pt x="415" y="0"/>
                    <a:pt x="494" y="38"/>
                    <a:pt x="526" y="113"/>
                  </a:cubicBezTo>
                  <a:cubicBezTo>
                    <a:pt x="541" y="149"/>
                    <a:pt x="548" y="210"/>
                    <a:pt x="548" y="299"/>
                  </a:cubicBezTo>
                  <a:cubicBezTo>
                    <a:pt x="548" y="742"/>
                    <a:pt x="548" y="742"/>
                    <a:pt x="548" y="742"/>
                  </a:cubicBezTo>
                  <a:cubicBezTo>
                    <a:pt x="424" y="742"/>
                    <a:pt x="424" y="742"/>
                    <a:pt x="424" y="742"/>
                  </a:cubicBezTo>
                  <a:cubicBezTo>
                    <a:pt x="424" y="306"/>
                    <a:pt x="424" y="306"/>
                    <a:pt x="424" y="306"/>
                  </a:cubicBezTo>
                  <a:cubicBezTo>
                    <a:pt x="424" y="221"/>
                    <a:pt x="417" y="163"/>
                    <a:pt x="403" y="134"/>
                  </a:cubicBezTo>
                  <a:cubicBezTo>
                    <a:pt x="382" y="94"/>
                    <a:pt x="341" y="74"/>
                    <a:pt x="277" y="74"/>
                  </a:cubicBezTo>
                  <a:cubicBezTo>
                    <a:pt x="227" y="74"/>
                    <a:pt x="176" y="80"/>
                    <a:pt x="123" y="90"/>
                  </a:cubicBezTo>
                  <a:cubicBezTo>
                    <a:pt x="123" y="742"/>
                    <a:pt x="123" y="742"/>
                    <a:pt x="123" y="742"/>
                  </a:cubicBezTo>
                  <a:lnTo>
                    <a:pt x="0" y="7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3" name="Freeform 55"/>
            <p:cNvSpPr>
              <a:spLocks noEditPoints="1"/>
            </p:cNvSpPr>
            <p:nvPr userDrawn="1"/>
          </p:nvSpPr>
          <p:spPr bwMode="gray">
            <a:xfrm>
              <a:off x="4876" y="604"/>
              <a:ext cx="32" cy="62"/>
            </a:xfrm>
            <a:custGeom>
              <a:avLst/>
              <a:gdLst>
                <a:gd name="T0" fmla="*/ 445 w 569"/>
                <a:gd name="T1" fmla="*/ 677 h 1098"/>
                <a:gd name="T2" fmla="*/ 399 w 569"/>
                <a:gd name="T3" fmla="*/ 721 h 1098"/>
                <a:gd name="T4" fmla="*/ 257 w 569"/>
                <a:gd name="T5" fmla="*/ 762 h 1098"/>
                <a:gd name="T6" fmla="*/ 97 w 569"/>
                <a:gd name="T7" fmla="*/ 708 h 1098"/>
                <a:gd name="T8" fmla="*/ 0 w 569"/>
                <a:gd name="T9" fmla="*/ 414 h 1098"/>
                <a:gd name="T10" fmla="*/ 71 w 569"/>
                <a:gd name="T11" fmla="*/ 131 h 1098"/>
                <a:gd name="T12" fmla="*/ 340 w 569"/>
                <a:gd name="T13" fmla="*/ 0 h 1098"/>
                <a:gd name="T14" fmla="*/ 569 w 569"/>
                <a:gd name="T15" fmla="*/ 28 h 1098"/>
                <a:gd name="T16" fmla="*/ 569 w 569"/>
                <a:gd name="T17" fmla="*/ 601 h 1098"/>
                <a:gd name="T18" fmla="*/ 555 w 569"/>
                <a:gd name="T19" fmla="*/ 843 h 1098"/>
                <a:gd name="T20" fmla="*/ 422 w 569"/>
                <a:gd name="T21" fmla="*/ 1052 h 1098"/>
                <a:gd name="T22" fmla="*/ 191 w 569"/>
                <a:gd name="T23" fmla="*/ 1098 h 1098"/>
                <a:gd name="T24" fmla="*/ 98 w 569"/>
                <a:gd name="T25" fmla="*/ 1092 h 1098"/>
                <a:gd name="T26" fmla="*/ 98 w 569"/>
                <a:gd name="T27" fmla="*/ 1018 h 1098"/>
                <a:gd name="T28" fmla="*/ 190 w 569"/>
                <a:gd name="T29" fmla="*/ 1024 h 1098"/>
                <a:gd name="T30" fmla="*/ 341 w 569"/>
                <a:gd name="T31" fmla="*/ 997 h 1098"/>
                <a:gd name="T32" fmla="*/ 434 w 569"/>
                <a:gd name="T33" fmla="*/ 858 h 1098"/>
                <a:gd name="T34" fmla="*/ 445 w 569"/>
                <a:gd name="T35" fmla="*/ 716 h 1098"/>
                <a:gd name="T36" fmla="*/ 445 w 569"/>
                <a:gd name="T37" fmla="*/ 677 h 1098"/>
                <a:gd name="T38" fmla="*/ 445 w 569"/>
                <a:gd name="T39" fmla="*/ 81 h 1098"/>
                <a:gd name="T40" fmla="*/ 353 w 569"/>
                <a:gd name="T41" fmla="*/ 74 h 1098"/>
                <a:gd name="T42" fmla="*/ 231 w 569"/>
                <a:gd name="T43" fmla="*/ 106 h 1098"/>
                <a:gd name="T44" fmla="*/ 152 w 569"/>
                <a:gd name="T45" fmla="*/ 233 h 1098"/>
                <a:gd name="T46" fmla="*/ 126 w 569"/>
                <a:gd name="T47" fmla="*/ 419 h 1098"/>
                <a:gd name="T48" fmla="*/ 174 w 569"/>
                <a:gd name="T49" fmla="*/ 633 h 1098"/>
                <a:gd name="T50" fmla="*/ 274 w 569"/>
                <a:gd name="T51" fmla="*/ 687 h 1098"/>
                <a:gd name="T52" fmla="*/ 371 w 569"/>
                <a:gd name="T53" fmla="*/ 654 h 1098"/>
                <a:gd name="T54" fmla="*/ 435 w 569"/>
                <a:gd name="T55" fmla="*/ 566 h 1098"/>
                <a:gd name="T56" fmla="*/ 445 w 569"/>
                <a:gd name="T57" fmla="*/ 483 h 1098"/>
                <a:gd name="T58" fmla="*/ 445 w 569"/>
                <a:gd name="T59" fmla="*/ 81 h 10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69" h="1098">
                  <a:moveTo>
                    <a:pt x="445" y="677"/>
                  </a:moveTo>
                  <a:cubicBezTo>
                    <a:pt x="427" y="697"/>
                    <a:pt x="412" y="712"/>
                    <a:pt x="399" y="721"/>
                  </a:cubicBezTo>
                  <a:cubicBezTo>
                    <a:pt x="362" y="748"/>
                    <a:pt x="314" y="762"/>
                    <a:pt x="257" y="762"/>
                  </a:cubicBezTo>
                  <a:cubicBezTo>
                    <a:pt x="192" y="762"/>
                    <a:pt x="139" y="744"/>
                    <a:pt x="97" y="708"/>
                  </a:cubicBezTo>
                  <a:cubicBezTo>
                    <a:pt x="32" y="654"/>
                    <a:pt x="0" y="556"/>
                    <a:pt x="0" y="414"/>
                  </a:cubicBezTo>
                  <a:cubicBezTo>
                    <a:pt x="0" y="300"/>
                    <a:pt x="24" y="206"/>
                    <a:pt x="71" y="131"/>
                  </a:cubicBezTo>
                  <a:cubicBezTo>
                    <a:pt x="126" y="44"/>
                    <a:pt x="216" y="0"/>
                    <a:pt x="340" y="0"/>
                  </a:cubicBezTo>
                  <a:cubicBezTo>
                    <a:pt x="414" y="0"/>
                    <a:pt x="490" y="9"/>
                    <a:pt x="569" y="28"/>
                  </a:cubicBezTo>
                  <a:cubicBezTo>
                    <a:pt x="569" y="601"/>
                    <a:pt x="569" y="601"/>
                    <a:pt x="569" y="601"/>
                  </a:cubicBezTo>
                  <a:cubicBezTo>
                    <a:pt x="569" y="707"/>
                    <a:pt x="564" y="788"/>
                    <a:pt x="555" y="843"/>
                  </a:cubicBezTo>
                  <a:cubicBezTo>
                    <a:pt x="538" y="944"/>
                    <a:pt x="494" y="1013"/>
                    <a:pt x="422" y="1052"/>
                  </a:cubicBezTo>
                  <a:cubicBezTo>
                    <a:pt x="363" y="1083"/>
                    <a:pt x="286" y="1098"/>
                    <a:pt x="191" y="1098"/>
                  </a:cubicBezTo>
                  <a:cubicBezTo>
                    <a:pt x="164" y="1098"/>
                    <a:pt x="133" y="1096"/>
                    <a:pt x="98" y="1092"/>
                  </a:cubicBezTo>
                  <a:cubicBezTo>
                    <a:pt x="98" y="1018"/>
                    <a:pt x="98" y="1018"/>
                    <a:pt x="98" y="1018"/>
                  </a:cubicBezTo>
                  <a:cubicBezTo>
                    <a:pt x="130" y="1022"/>
                    <a:pt x="160" y="1024"/>
                    <a:pt x="190" y="1024"/>
                  </a:cubicBezTo>
                  <a:cubicBezTo>
                    <a:pt x="258" y="1024"/>
                    <a:pt x="308" y="1015"/>
                    <a:pt x="341" y="997"/>
                  </a:cubicBezTo>
                  <a:cubicBezTo>
                    <a:pt x="390" y="971"/>
                    <a:pt x="421" y="924"/>
                    <a:pt x="434" y="858"/>
                  </a:cubicBezTo>
                  <a:cubicBezTo>
                    <a:pt x="442" y="821"/>
                    <a:pt x="445" y="773"/>
                    <a:pt x="445" y="716"/>
                  </a:cubicBezTo>
                  <a:lnTo>
                    <a:pt x="445" y="677"/>
                  </a:lnTo>
                  <a:close/>
                  <a:moveTo>
                    <a:pt x="445" y="81"/>
                  </a:moveTo>
                  <a:cubicBezTo>
                    <a:pt x="411" y="77"/>
                    <a:pt x="380" y="74"/>
                    <a:pt x="353" y="74"/>
                  </a:cubicBezTo>
                  <a:cubicBezTo>
                    <a:pt x="301" y="74"/>
                    <a:pt x="260" y="85"/>
                    <a:pt x="231" y="106"/>
                  </a:cubicBezTo>
                  <a:cubicBezTo>
                    <a:pt x="197" y="130"/>
                    <a:pt x="171" y="173"/>
                    <a:pt x="152" y="233"/>
                  </a:cubicBezTo>
                  <a:cubicBezTo>
                    <a:pt x="135" y="287"/>
                    <a:pt x="126" y="348"/>
                    <a:pt x="126" y="419"/>
                  </a:cubicBezTo>
                  <a:cubicBezTo>
                    <a:pt x="126" y="517"/>
                    <a:pt x="142" y="589"/>
                    <a:pt x="174" y="633"/>
                  </a:cubicBezTo>
                  <a:cubicBezTo>
                    <a:pt x="199" y="669"/>
                    <a:pt x="233" y="687"/>
                    <a:pt x="274" y="687"/>
                  </a:cubicBezTo>
                  <a:cubicBezTo>
                    <a:pt x="308" y="687"/>
                    <a:pt x="341" y="676"/>
                    <a:pt x="371" y="654"/>
                  </a:cubicBezTo>
                  <a:cubicBezTo>
                    <a:pt x="401" y="631"/>
                    <a:pt x="423" y="602"/>
                    <a:pt x="435" y="566"/>
                  </a:cubicBezTo>
                  <a:cubicBezTo>
                    <a:pt x="442" y="547"/>
                    <a:pt x="445" y="520"/>
                    <a:pt x="445" y="483"/>
                  </a:cubicBezTo>
                  <a:lnTo>
                    <a:pt x="445" y="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4" name="Freeform 56"/>
            <p:cNvSpPr>
              <a:spLocks/>
            </p:cNvSpPr>
            <p:nvPr userDrawn="1"/>
          </p:nvSpPr>
          <p:spPr bwMode="gray">
            <a:xfrm>
              <a:off x="4939" y="595"/>
              <a:ext cx="18" cy="51"/>
            </a:xfrm>
            <a:custGeom>
              <a:avLst/>
              <a:gdLst>
                <a:gd name="T0" fmla="*/ 0 w 318"/>
                <a:gd name="T1" fmla="*/ 0 h 917"/>
                <a:gd name="T2" fmla="*/ 124 w 318"/>
                <a:gd name="T3" fmla="*/ 0 h 917"/>
                <a:gd name="T4" fmla="*/ 124 w 318"/>
                <a:gd name="T5" fmla="*/ 195 h 917"/>
                <a:gd name="T6" fmla="*/ 318 w 318"/>
                <a:gd name="T7" fmla="*/ 195 h 917"/>
                <a:gd name="T8" fmla="*/ 318 w 318"/>
                <a:gd name="T9" fmla="*/ 273 h 917"/>
                <a:gd name="T10" fmla="*/ 124 w 318"/>
                <a:gd name="T11" fmla="*/ 273 h 917"/>
                <a:gd name="T12" fmla="*/ 124 w 318"/>
                <a:gd name="T13" fmla="*/ 656 h 917"/>
                <a:gd name="T14" fmla="*/ 156 w 318"/>
                <a:gd name="T15" fmla="*/ 804 h 917"/>
                <a:gd name="T16" fmla="*/ 225 w 318"/>
                <a:gd name="T17" fmla="*/ 836 h 917"/>
                <a:gd name="T18" fmla="*/ 277 w 318"/>
                <a:gd name="T19" fmla="*/ 838 h 917"/>
                <a:gd name="T20" fmla="*/ 318 w 318"/>
                <a:gd name="T21" fmla="*/ 838 h 917"/>
                <a:gd name="T22" fmla="*/ 318 w 318"/>
                <a:gd name="T23" fmla="*/ 917 h 917"/>
                <a:gd name="T24" fmla="*/ 251 w 318"/>
                <a:gd name="T25" fmla="*/ 917 h 917"/>
                <a:gd name="T26" fmla="*/ 127 w 318"/>
                <a:gd name="T27" fmla="*/ 904 h 917"/>
                <a:gd name="T28" fmla="*/ 11 w 318"/>
                <a:gd name="T29" fmla="*/ 782 h 917"/>
                <a:gd name="T30" fmla="*/ 0 w 318"/>
                <a:gd name="T31" fmla="*/ 638 h 917"/>
                <a:gd name="T32" fmla="*/ 0 w 318"/>
                <a:gd name="T33" fmla="*/ 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8" h="917">
                  <a:moveTo>
                    <a:pt x="0" y="0"/>
                  </a:moveTo>
                  <a:cubicBezTo>
                    <a:pt x="124" y="0"/>
                    <a:pt x="124" y="0"/>
                    <a:pt x="124" y="0"/>
                  </a:cubicBezTo>
                  <a:cubicBezTo>
                    <a:pt x="124" y="195"/>
                    <a:pt x="124" y="195"/>
                    <a:pt x="124" y="195"/>
                  </a:cubicBezTo>
                  <a:cubicBezTo>
                    <a:pt x="318" y="195"/>
                    <a:pt x="318" y="195"/>
                    <a:pt x="318" y="195"/>
                  </a:cubicBezTo>
                  <a:cubicBezTo>
                    <a:pt x="318" y="273"/>
                    <a:pt x="318" y="273"/>
                    <a:pt x="318" y="273"/>
                  </a:cubicBezTo>
                  <a:cubicBezTo>
                    <a:pt x="124" y="273"/>
                    <a:pt x="124" y="273"/>
                    <a:pt x="124" y="273"/>
                  </a:cubicBezTo>
                  <a:cubicBezTo>
                    <a:pt x="124" y="656"/>
                    <a:pt x="124" y="656"/>
                    <a:pt x="124" y="656"/>
                  </a:cubicBezTo>
                  <a:cubicBezTo>
                    <a:pt x="124" y="729"/>
                    <a:pt x="135" y="778"/>
                    <a:pt x="156" y="804"/>
                  </a:cubicBezTo>
                  <a:cubicBezTo>
                    <a:pt x="171" y="821"/>
                    <a:pt x="194" y="832"/>
                    <a:pt x="225" y="836"/>
                  </a:cubicBezTo>
                  <a:cubicBezTo>
                    <a:pt x="235" y="837"/>
                    <a:pt x="252" y="838"/>
                    <a:pt x="277" y="838"/>
                  </a:cubicBezTo>
                  <a:cubicBezTo>
                    <a:pt x="318" y="838"/>
                    <a:pt x="318" y="838"/>
                    <a:pt x="318" y="838"/>
                  </a:cubicBezTo>
                  <a:cubicBezTo>
                    <a:pt x="318" y="917"/>
                    <a:pt x="318" y="917"/>
                    <a:pt x="318" y="917"/>
                  </a:cubicBezTo>
                  <a:cubicBezTo>
                    <a:pt x="251" y="917"/>
                    <a:pt x="251" y="917"/>
                    <a:pt x="251" y="917"/>
                  </a:cubicBezTo>
                  <a:cubicBezTo>
                    <a:pt x="198" y="917"/>
                    <a:pt x="157" y="913"/>
                    <a:pt x="127" y="904"/>
                  </a:cubicBezTo>
                  <a:cubicBezTo>
                    <a:pt x="64" y="887"/>
                    <a:pt x="26" y="846"/>
                    <a:pt x="11" y="782"/>
                  </a:cubicBezTo>
                  <a:cubicBezTo>
                    <a:pt x="4" y="747"/>
                    <a:pt x="0" y="699"/>
                    <a:pt x="0" y="63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5" name="Freeform 57"/>
            <p:cNvSpPr>
              <a:spLocks noEditPoints="1"/>
            </p:cNvSpPr>
            <p:nvPr userDrawn="1"/>
          </p:nvSpPr>
          <p:spPr bwMode="gray">
            <a:xfrm>
              <a:off x="4963" y="604"/>
              <a:ext cx="34" cy="43"/>
            </a:xfrm>
            <a:custGeom>
              <a:avLst/>
              <a:gdLst>
                <a:gd name="T0" fmla="*/ 304 w 607"/>
                <a:gd name="T1" fmla="*/ 0 h 762"/>
                <a:gd name="T2" fmla="*/ 534 w 607"/>
                <a:gd name="T3" fmla="*/ 103 h 762"/>
                <a:gd name="T4" fmla="*/ 607 w 607"/>
                <a:gd name="T5" fmla="*/ 381 h 762"/>
                <a:gd name="T6" fmla="*/ 534 w 607"/>
                <a:gd name="T7" fmla="*/ 659 h 762"/>
                <a:gd name="T8" fmla="*/ 304 w 607"/>
                <a:gd name="T9" fmla="*/ 762 h 762"/>
                <a:gd name="T10" fmla="*/ 0 w 607"/>
                <a:gd name="T11" fmla="*/ 375 h 762"/>
                <a:gd name="T12" fmla="*/ 73 w 607"/>
                <a:gd name="T13" fmla="*/ 103 h 762"/>
                <a:gd name="T14" fmla="*/ 304 w 607"/>
                <a:gd name="T15" fmla="*/ 0 h 762"/>
                <a:gd name="T16" fmla="*/ 304 w 607"/>
                <a:gd name="T17" fmla="*/ 74 h 762"/>
                <a:gd name="T18" fmla="*/ 159 w 607"/>
                <a:gd name="T19" fmla="*/ 168 h 762"/>
                <a:gd name="T20" fmla="*/ 126 w 607"/>
                <a:gd name="T21" fmla="*/ 377 h 762"/>
                <a:gd name="T22" fmla="*/ 159 w 607"/>
                <a:gd name="T23" fmla="*/ 593 h 762"/>
                <a:gd name="T24" fmla="*/ 304 w 607"/>
                <a:gd name="T25" fmla="*/ 687 h 762"/>
                <a:gd name="T26" fmla="*/ 448 w 607"/>
                <a:gd name="T27" fmla="*/ 593 h 762"/>
                <a:gd name="T28" fmla="*/ 481 w 607"/>
                <a:gd name="T29" fmla="*/ 380 h 762"/>
                <a:gd name="T30" fmla="*/ 448 w 607"/>
                <a:gd name="T31" fmla="*/ 168 h 762"/>
                <a:gd name="T32" fmla="*/ 304 w 607"/>
                <a:gd name="T33" fmla="*/ 74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7" h="762">
                  <a:moveTo>
                    <a:pt x="304" y="0"/>
                  </a:moveTo>
                  <a:cubicBezTo>
                    <a:pt x="407" y="0"/>
                    <a:pt x="484" y="34"/>
                    <a:pt x="534" y="103"/>
                  </a:cubicBezTo>
                  <a:cubicBezTo>
                    <a:pt x="583" y="169"/>
                    <a:pt x="607" y="262"/>
                    <a:pt x="607" y="381"/>
                  </a:cubicBezTo>
                  <a:cubicBezTo>
                    <a:pt x="607" y="499"/>
                    <a:pt x="583" y="591"/>
                    <a:pt x="534" y="659"/>
                  </a:cubicBezTo>
                  <a:cubicBezTo>
                    <a:pt x="485" y="727"/>
                    <a:pt x="408" y="762"/>
                    <a:pt x="304" y="762"/>
                  </a:cubicBezTo>
                  <a:cubicBezTo>
                    <a:pt x="101" y="762"/>
                    <a:pt x="0" y="633"/>
                    <a:pt x="0" y="375"/>
                  </a:cubicBezTo>
                  <a:cubicBezTo>
                    <a:pt x="0" y="260"/>
                    <a:pt x="24" y="169"/>
                    <a:pt x="73" y="103"/>
                  </a:cubicBezTo>
                  <a:cubicBezTo>
                    <a:pt x="123" y="34"/>
                    <a:pt x="200" y="0"/>
                    <a:pt x="304" y="0"/>
                  </a:cubicBezTo>
                  <a:close/>
                  <a:moveTo>
                    <a:pt x="304" y="74"/>
                  </a:moveTo>
                  <a:cubicBezTo>
                    <a:pt x="234" y="74"/>
                    <a:pt x="186" y="106"/>
                    <a:pt x="159" y="168"/>
                  </a:cubicBezTo>
                  <a:cubicBezTo>
                    <a:pt x="137" y="220"/>
                    <a:pt x="126" y="290"/>
                    <a:pt x="126" y="377"/>
                  </a:cubicBezTo>
                  <a:cubicBezTo>
                    <a:pt x="126" y="469"/>
                    <a:pt x="137" y="541"/>
                    <a:pt x="159" y="593"/>
                  </a:cubicBezTo>
                  <a:cubicBezTo>
                    <a:pt x="186" y="655"/>
                    <a:pt x="234" y="687"/>
                    <a:pt x="304" y="687"/>
                  </a:cubicBezTo>
                  <a:cubicBezTo>
                    <a:pt x="374" y="687"/>
                    <a:pt x="422" y="655"/>
                    <a:pt x="448" y="593"/>
                  </a:cubicBezTo>
                  <a:cubicBezTo>
                    <a:pt x="470" y="541"/>
                    <a:pt x="481" y="470"/>
                    <a:pt x="481" y="380"/>
                  </a:cubicBezTo>
                  <a:cubicBezTo>
                    <a:pt x="481" y="289"/>
                    <a:pt x="470" y="219"/>
                    <a:pt x="448" y="168"/>
                  </a:cubicBezTo>
                  <a:cubicBezTo>
                    <a:pt x="421" y="106"/>
                    <a:pt x="373" y="74"/>
                    <a:pt x="304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6" name="Freeform 58"/>
            <p:cNvSpPr>
              <a:spLocks/>
            </p:cNvSpPr>
            <p:nvPr userDrawn="1"/>
          </p:nvSpPr>
          <p:spPr bwMode="gray">
            <a:xfrm>
              <a:off x="5007" y="604"/>
              <a:ext cx="52" cy="42"/>
            </a:xfrm>
            <a:custGeom>
              <a:avLst/>
              <a:gdLst>
                <a:gd name="T0" fmla="*/ 0 w 933"/>
                <a:gd name="T1" fmla="*/ 742 h 742"/>
                <a:gd name="T2" fmla="*/ 0 w 933"/>
                <a:gd name="T3" fmla="*/ 28 h 742"/>
                <a:gd name="T4" fmla="*/ 267 w 933"/>
                <a:gd name="T5" fmla="*/ 0 h 742"/>
                <a:gd name="T6" fmla="*/ 460 w 933"/>
                <a:gd name="T7" fmla="*/ 46 h 742"/>
                <a:gd name="T8" fmla="*/ 691 w 933"/>
                <a:gd name="T9" fmla="*/ 0 h 742"/>
                <a:gd name="T10" fmla="*/ 912 w 933"/>
                <a:gd name="T11" fmla="*/ 114 h 742"/>
                <a:gd name="T12" fmla="*/ 933 w 933"/>
                <a:gd name="T13" fmla="*/ 299 h 742"/>
                <a:gd name="T14" fmla="*/ 933 w 933"/>
                <a:gd name="T15" fmla="*/ 742 h 742"/>
                <a:gd name="T16" fmla="*/ 809 w 933"/>
                <a:gd name="T17" fmla="*/ 742 h 742"/>
                <a:gd name="T18" fmla="*/ 809 w 933"/>
                <a:gd name="T19" fmla="*/ 306 h 742"/>
                <a:gd name="T20" fmla="*/ 790 w 933"/>
                <a:gd name="T21" fmla="*/ 135 h 742"/>
                <a:gd name="T22" fmla="*/ 675 w 933"/>
                <a:gd name="T23" fmla="*/ 74 h 742"/>
                <a:gd name="T24" fmla="*/ 528 w 933"/>
                <a:gd name="T25" fmla="*/ 108 h 742"/>
                <a:gd name="T26" fmla="*/ 528 w 933"/>
                <a:gd name="T27" fmla="*/ 742 h 742"/>
                <a:gd name="T28" fmla="*/ 405 w 933"/>
                <a:gd name="T29" fmla="*/ 742 h 742"/>
                <a:gd name="T30" fmla="*/ 405 w 933"/>
                <a:gd name="T31" fmla="*/ 301 h 742"/>
                <a:gd name="T32" fmla="*/ 385 w 933"/>
                <a:gd name="T33" fmla="*/ 135 h 742"/>
                <a:gd name="T34" fmla="*/ 267 w 933"/>
                <a:gd name="T35" fmla="*/ 74 h 742"/>
                <a:gd name="T36" fmla="*/ 124 w 933"/>
                <a:gd name="T37" fmla="*/ 90 h 742"/>
                <a:gd name="T38" fmla="*/ 124 w 933"/>
                <a:gd name="T39" fmla="*/ 742 h 742"/>
                <a:gd name="T40" fmla="*/ 0 w 933"/>
                <a:gd name="T41" fmla="*/ 742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33" h="742">
                  <a:moveTo>
                    <a:pt x="0" y="742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13" y="9"/>
                    <a:pt x="202" y="0"/>
                    <a:pt x="267" y="0"/>
                  </a:cubicBezTo>
                  <a:cubicBezTo>
                    <a:pt x="352" y="0"/>
                    <a:pt x="417" y="15"/>
                    <a:pt x="460" y="46"/>
                  </a:cubicBezTo>
                  <a:cubicBezTo>
                    <a:pt x="538" y="15"/>
                    <a:pt x="615" y="0"/>
                    <a:pt x="691" y="0"/>
                  </a:cubicBezTo>
                  <a:cubicBezTo>
                    <a:pt x="808" y="0"/>
                    <a:pt x="881" y="38"/>
                    <a:pt x="912" y="114"/>
                  </a:cubicBezTo>
                  <a:cubicBezTo>
                    <a:pt x="926" y="149"/>
                    <a:pt x="933" y="211"/>
                    <a:pt x="933" y="299"/>
                  </a:cubicBezTo>
                  <a:cubicBezTo>
                    <a:pt x="933" y="742"/>
                    <a:pt x="933" y="742"/>
                    <a:pt x="933" y="742"/>
                  </a:cubicBezTo>
                  <a:cubicBezTo>
                    <a:pt x="809" y="742"/>
                    <a:pt x="809" y="742"/>
                    <a:pt x="809" y="742"/>
                  </a:cubicBezTo>
                  <a:cubicBezTo>
                    <a:pt x="809" y="306"/>
                    <a:pt x="809" y="306"/>
                    <a:pt x="809" y="306"/>
                  </a:cubicBezTo>
                  <a:cubicBezTo>
                    <a:pt x="809" y="222"/>
                    <a:pt x="803" y="164"/>
                    <a:pt x="790" y="135"/>
                  </a:cubicBezTo>
                  <a:cubicBezTo>
                    <a:pt x="771" y="94"/>
                    <a:pt x="733" y="74"/>
                    <a:pt x="675" y="74"/>
                  </a:cubicBezTo>
                  <a:cubicBezTo>
                    <a:pt x="627" y="74"/>
                    <a:pt x="578" y="86"/>
                    <a:pt x="528" y="108"/>
                  </a:cubicBezTo>
                  <a:cubicBezTo>
                    <a:pt x="528" y="742"/>
                    <a:pt x="528" y="742"/>
                    <a:pt x="528" y="742"/>
                  </a:cubicBezTo>
                  <a:cubicBezTo>
                    <a:pt x="405" y="742"/>
                    <a:pt x="405" y="742"/>
                    <a:pt x="405" y="742"/>
                  </a:cubicBezTo>
                  <a:cubicBezTo>
                    <a:pt x="405" y="301"/>
                    <a:pt x="405" y="301"/>
                    <a:pt x="405" y="301"/>
                  </a:cubicBezTo>
                  <a:cubicBezTo>
                    <a:pt x="405" y="219"/>
                    <a:pt x="398" y="164"/>
                    <a:pt x="385" y="135"/>
                  </a:cubicBezTo>
                  <a:cubicBezTo>
                    <a:pt x="366" y="94"/>
                    <a:pt x="327" y="74"/>
                    <a:pt x="267" y="74"/>
                  </a:cubicBezTo>
                  <a:cubicBezTo>
                    <a:pt x="221" y="74"/>
                    <a:pt x="173" y="80"/>
                    <a:pt x="124" y="90"/>
                  </a:cubicBezTo>
                  <a:cubicBezTo>
                    <a:pt x="124" y="742"/>
                    <a:pt x="124" y="742"/>
                    <a:pt x="124" y="742"/>
                  </a:cubicBezTo>
                  <a:lnTo>
                    <a:pt x="0" y="7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7" name="Freeform 59"/>
            <p:cNvSpPr>
              <a:spLocks noEditPoints="1"/>
            </p:cNvSpPr>
            <p:nvPr userDrawn="1"/>
          </p:nvSpPr>
          <p:spPr bwMode="gray">
            <a:xfrm>
              <a:off x="5069" y="604"/>
              <a:ext cx="34" cy="43"/>
            </a:xfrm>
            <a:custGeom>
              <a:avLst/>
              <a:gdLst>
                <a:gd name="T0" fmla="*/ 304 w 607"/>
                <a:gd name="T1" fmla="*/ 0 h 762"/>
                <a:gd name="T2" fmla="*/ 534 w 607"/>
                <a:gd name="T3" fmla="*/ 103 h 762"/>
                <a:gd name="T4" fmla="*/ 607 w 607"/>
                <a:gd name="T5" fmla="*/ 381 h 762"/>
                <a:gd name="T6" fmla="*/ 534 w 607"/>
                <a:gd name="T7" fmla="*/ 659 h 762"/>
                <a:gd name="T8" fmla="*/ 304 w 607"/>
                <a:gd name="T9" fmla="*/ 762 h 762"/>
                <a:gd name="T10" fmla="*/ 0 w 607"/>
                <a:gd name="T11" fmla="*/ 375 h 762"/>
                <a:gd name="T12" fmla="*/ 73 w 607"/>
                <a:gd name="T13" fmla="*/ 103 h 762"/>
                <a:gd name="T14" fmla="*/ 304 w 607"/>
                <a:gd name="T15" fmla="*/ 0 h 762"/>
                <a:gd name="T16" fmla="*/ 304 w 607"/>
                <a:gd name="T17" fmla="*/ 74 h 762"/>
                <a:gd name="T18" fmla="*/ 159 w 607"/>
                <a:gd name="T19" fmla="*/ 168 h 762"/>
                <a:gd name="T20" fmla="*/ 126 w 607"/>
                <a:gd name="T21" fmla="*/ 377 h 762"/>
                <a:gd name="T22" fmla="*/ 159 w 607"/>
                <a:gd name="T23" fmla="*/ 593 h 762"/>
                <a:gd name="T24" fmla="*/ 304 w 607"/>
                <a:gd name="T25" fmla="*/ 687 h 762"/>
                <a:gd name="T26" fmla="*/ 448 w 607"/>
                <a:gd name="T27" fmla="*/ 593 h 762"/>
                <a:gd name="T28" fmla="*/ 481 w 607"/>
                <a:gd name="T29" fmla="*/ 380 h 762"/>
                <a:gd name="T30" fmla="*/ 448 w 607"/>
                <a:gd name="T31" fmla="*/ 168 h 762"/>
                <a:gd name="T32" fmla="*/ 304 w 607"/>
                <a:gd name="T33" fmla="*/ 74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7" h="762">
                  <a:moveTo>
                    <a:pt x="304" y="0"/>
                  </a:moveTo>
                  <a:cubicBezTo>
                    <a:pt x="407" y="0"/>
                    <a:pt x="484" y="34"/>
                    <a:pt x="534" y="103"/>
                  </a:cubicBezTo>
                  <a:cubicBezTo>
                    <a:pt x="583" y="169"/>
                    <a:pt x="607" y="262"/>
                    <a:pt x="607" y="381"/>
                  </a:cubicBezTo>
                  <a:cubicBezTo>
                    <a:pt x="607" y="499"/>
                    <a:pt x="583" y="591"/>
                    <a:pt x="534" y="659"/>
                  </a:cubicBezTo>
                  <a:cubicBezTo>
                    <a:pt x="485" y="727"/>
                    <a:pt x="408" y="762"/>
                    <a:pt x="304" y="762"/>
                  </a:cubicBezTo>
                  <a:cubicBezTo>
                    <a:pt x="101" y="762"/>
                    <a:pt x="0" y="633"/>
                    <a:pt x="0" y="375"/>
                  </a:cubicBezTo>
                  <a:cubicBezTo>
                    <a:pt x="0" y="260"/>
                    <a:pt x="24" y="169"/>
                    <a:pt x="73" y="103"/>
                  </a:cubicBezTo>
                  <a:cubicBezTo>
                    <a:pt x="123" y="34"/>
                    <a:pt x="200" y="0"/>
                    <a:pt x="304" y="0"/>
                  </a:cubicBezTo>
                  <a:close/>
                  <a:moveTo>
                    <a:pt x="304" y="74"/>
                  </a:moveTo>
                  <a:cubicBezTo>
                    <a:pt x="234" y="74"/>
                    <a:pt x="186" y="106"/>
                    <a:pt x="159" y="168"/>
                  </a:cubicBezTo>
                  <a:cubicBezTo>
                    <a:pt x="137" y="220"/>
                    <a:pt x="126" y="290"/>
                    <a:pt x="126" y="377"/>
                  </a:cubicBezTo>
                  <a:cubicBezTo>
                    <a:pt x="126" y="469"/>
                    <a:pt x="137" y="541"/>
                    <a:pt x="159" y="593"/>
                  </a:cubicBezTo>
                  <a:cubicBezTo>
                    <a:pt x="186" y="655"/>
                    <a:pt x="234" y="687"/>
                    <a:pt x="304" y="687"/>
                  </a:cubicBezTo>
                  <a:cubicBezTo>
                    <a:pt x="374" y="687"/>
                    <a:pt x="422" y="655"/>
                    <a:pt x="448" y="593"/>
                  </a:cubicBezTo>
                  <a:cubicBezTo>
                    <a:pt x="470" y="541"/>
                    <a:pt x="481" y="470"/>
                    <a:pt x="481" y="380"/>
                  </a:cubicBezTo>
                  <a:cubicBezTo>
                    <a:pt x="481" y="289"/>
                    <a:pt x="470" y="219"/>
                    <a:pt x="448" y="168"/>
                  </a:cubicBezTo>
                  <a:cubicBezTo>
                    <a:pt x="421" y="106"/>
                    <a:pt x="373" y="74"/>
                    <a:pt x="304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8" name="Freeform 60"/>
            <p:cNvSpPr>
              <a:spLocks/>
            </p:cNvSpPr>
            <p:nvPr userDrawn="1"/>
          </p:nvSpPr>
          <p:spPr bwMode="gray">
            <a:xfrm>
              <a:off x="5113" y="604"/>
              <a:ext cx="17" cy="42"/>
            </a:xfrm>
            <a:custGeom>
              <a:avLst/>
              <a:gdLst>
                <a:gd name="T0" fmla="*/ 0 w 312"/>
                <a:gd name="T1" fmla="*/ 742 h 742"/>
                <a:gd name="T2" fmla="*/ 0 w 312"/>
                <a:gd name="T3" fmla="*/ 31 h 742"/>
                <a:gd name="T4" fmla="*/ 312 w 312"/>
                <a:gd name="T5" fmla="*/ 0 h 742"/>
                <a:gd name="T6" fmla="*/ 312 w 312"/>
                <a:gd name="T7" fmla="*/ 77 h 742"/>
                <a:gd name="T8" fmla="*/ 124 w 312"/>
                <a:gd name="T9" fmla="*/ 90 h 742"/>
                <a:gd name="T10" fmla="*/ 124 w 312"/>
                <a:gd name="T11" fmla="*/ 742 h 742"/>
                <a:gd name="T12" fmla="*/ 0 w 312"/>
                <a:gd name="T13" fmla="*/ 742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742">
                  <a:moveTo>
                    <a:pt x="0" y="742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94" y="11"/>
                    <a:pt x="198" y="1"/>
                    <a:pt x="312" y="0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243" y="78"/>
                    <a:pt x="180" y="82"/>
                    <a:pt x="124" y="90"/>
                  </a:cubicBezTo>
                  <a:cubicBezTo>
                    <a:pt x="124" y="742"/>
                    <a:pt x="124" y="742"/>
                    <a:pt x="124" y="742"/>
                  </a:cubicBezTo>
                  <a:lnTo>
                    <a:pt x="0" y="7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29" name="Freeform 61"/>
            <p:cNvSpPr>
              <a:spLocks/>
            </p:cNvSpPr>
            <p:nvPr userDrawn="1"/>
          </p:nvSpPr>
          <p:spPr bwMode="gray">
            <a:xfrm>
              <a:off x="5138" y="604"/>
              <a:ext cx="17" cy="42"/>
            </a:xfrm>
            <a:custGeom>
              <a:avLst/>
              <a:gdLst>
                <a:gd name="T0" fmla="*/ 0 w 312"/>
                <a:gd name="T1" fmla="*/ 742 h 742"/>
                <a:gd name="T2" fmla="*/ 0 w 312"/>
                <a:gd name="T3" fmla="*/ 31 h 742"/>
                <a:gd name="T4" fmla="*/ 312 w 312"/>
                <a:gd name="T5" fmla="*/ 0 h 742"/>
                <a:gd name="T6" fmla="*/ 312 w 312"/>
                <a:gd name="T7" fmla="*/ 77 h 742"/>
                <a:gd name="T8" fmla="*/ 124 w 312"/>
                <a:gd name="T9" fmla="*/ 90 h 742"/>
                <a:gd name="T10" fmla="*/ 124 w 312"/>
                <a:gd name="T11" fmla="*/ 742 h 742"/>
                <a:gd name="T12" fmla="*/ 0 w 312"/>
                <a:gd name="T13" fmla="*/ 742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742">
                  <a:moveTo>
                    <a:pt x="0" y="742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94" y="11"/>
                    <a:pt x="198" y="1"/>
                    <a:pt x="312" y="0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243" y="78"/>
                    <a:pt x="180" y="82"/>
                    <a:pt x="124" y="90"/>
                  </a:cubicBezTo>
                  <a:cubicBezTo>
                    <a:pt x="124" y="742"/>
                    <a:pt x="124" y="742"/>
                    <a:pt x="124" y="742"/>
                  </a:cubicBezTo>
                  <a:lnTo>
                    <a:pt x="0" y="7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0" name="Freeform 62"/>
            <p:cNvSpPr>
              <a:spLocks noEditPoints="1"/>
            </p:cNvSpPr>
            <p:nvPr userDrawn="1"/>
          </p:nvSpPr>
          <p:spPr bwMode="gray">
            <a:xfrm>
              <a:off x="5160" y="604"/>
              <a:ext cx="34" cy="43"/>
            </a:xfrm>
            <a:custGeom>
              <a:avLst/>
              <a:gdLst>
                <a:gd name="T0" fmla="*/ 304 w 607"/>
                <a:gd name="T1" fmla="*/ 0 h 762"/>
                <a:gd name="T2" fmla="*/ 534 w 607"/>
                <a:gd name="T3" fmla="*/ 103 h 762"/>
                <a:gd name="T4" fmla="*/ 607 w 607"/>
                <a:gd name="T5" fmla="*/ 381 h 762"/>
                <a:gd name="T6" fmla="*/ 534 w 607"/>
                <a:gd name="T7" fmla="*/ 659 h 762"/>
                <a:gd name="T8" fmla="*/ 305 w 607"/>
                <a:gd name="T9" fmla="*/ 762 h 762"/>
                <a:gd name="T10" fmla="*/ 0 w 607"/>
                <a:gd name="T11" fmla="*/ 375 h 762"/>
                <a:gd name="T12" fmla="*/ 73 w 607"/>
                <a:gd name="T13" fmla="*/ 103 h 762"/>
                <a:gd name="T14" fmla="*/ 304 w 607"/>
                <a:gd name="T15" fmla="*/ 0 h 762"/>
                <a:gd name="T16" fmla="*/ 304 w 607"/>
                <a:gd name="T17" fmla="*/ 74 h 762"/>
                <a:gd name="T18" fmla="*/ 159 w 607"/>
                <a:gd name="T19" fmla="*/ 168 h 762"/>
                <a:gd name="T20" fmla="*/ 126 w 607"/>
                <a:gd name="T21" fmla="*/ 377 h 762"/>
                <a:gd name="T22" fmla="*/ 159 w 607"/>
                <a:gd name="T23" fmla="*/ 593 h 762"/>
                <a:gd name="T24" fmla="*/ 304 w 607"/>
                <a:gd name="T25" fmla="*/ 687 h 762"/>
                <a:gd name="T26" fmla="*/ 448 w 607"/>
                <a:gd name="T27" fmla="*/ 593 h 762"/>
                <a:gd name="T28" fmla="*/ 481 w 607"/>
                <a:gd name="T29" fmla="*/ 380 h 762"/>
                <a:gd name="T30" fmla="*/ 448 w 607"/>
                <a:gd name="T31" fmla="*/ 168 h 762"/>
                <a:gd name="T32" fmla="*/ 304 w 607"/>
                <a:gd name="T33" fmla="*/ 74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7" h="762">
                  <a:moveTo>
                    <a:pt x="304" y="0"/>
                  </a:moveTo>
                  <a:cubicBezTo>
                    <a:pt x="407" y="0"/>
                    <a:pt x="484" y="34"/>
                    <a:pt x="534" y="103"/>
                  </a:cubicBezTo>
                  <a:cubicBezTo>
                    <a:pt x="583" y="169"/>
                    <a:pt x="607" y="262"/>
                    <a:pt x="607" y="381"/>
                  </a:cubicBezTo>
                  <a:cubicBezTo>
                    <a:pt x="607" y="499"/>
                    <a:pt x="583" y="591"/>
                    <a:pt x="534" y="659"/>
                  </a:cubicBezTo>
                  <a:cubicBezTo>
                    <a:pt x="485" y="727"/>
                    <a:pt x="408" y="762"/>
                    <a:pt x="305" y="762"/>
                  </a:cubicBezTo>
                  <a:cubicBezTo>
                    <a:pt x="102" y="762"/>
                    <a:pt x="0" y="633"/>
                    <a:pt x="0" y="375"/>
                  </a:cubicBezTo>
                  <a:cubicBezTo>
                    <a:pt x="0" y="260"/>
                    <a:pt x="24" y="169"/>
                    <a:pt x="73" y="103"/>
                  </a:cubicBezTo>
                  <a:cubicBezTo>
                    <a:pt x="123" y="34"/>
                    <a:pt x="200" y="0"/>
                    <a:pt x="304" y="0"/>
                  </a:cubicBezTo>
                  <a:close/>
                  <a:moveTo>
                    <a:pt x="304" y="74"/>
                  </a:moveTo>
                  <a:cubicBezTo>
                    <a:pt x="234" y="74"/>
                    <a:pt x="186" y="106"/>
                    <a:pt x="159" y="168"/>
                  </a:cubicBezTo>
                  <a:cubicBezTo>
                    <a:pt x="137" y="220"/>
                    <a:pt x="126" y="290"/>
                    <a:pt x="126" y="377"/>
                  </a:cubicBezTo>
                  <a:cubicBezTo>
                    <a:pt x="126" y="469"/>
                    <a:pt x="137" y="541"/>
                    <a:pt x="159" y="593"/>
                  </a:cubicBezTo>
                  <a:cubicBezTo>
                    <a:pt x="186" y="655"/>
                    <a:pt x="234" y="687"/>
                    <a:pt x="304" y="687"/>
                  </a:cubicBezTo>
                  <a:cubicBezTo>
                    <a:pt x="374" y="687"/>
                    <a:pt x="422" y="655"/>
                    <a:pt x="448" y="593"/>
                  </a:cubicBezTo>
                  <a:cubicBezTo>
                    <a:pt x="470" y="541"/>
                    <a:pt x="481" y="470"/>
                    <a:pt x="481" y="380"/>
                  </a:cubicBezTo>
                  <a:cubicBezTo>
                    <a:pt x="481" y="289"/>
                    <a:pt x="470" y="219"/>
                    <a:pt x="448" y="168"/>
                  </a:cubicBezTo>
                  <a:cubicBezTo>
                    <a:pt x="421" y="106"/>
                    <a:pt x="373" y="74"/>
                    <a:pt x="304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1" name="Freeform 63"/>
            <p:cNvSpPr>
              <a:spLocks/>
            </p:cNvSpPr>
            <p:nvPr userDrawn="1"/>
          </p:nvSpPr>
          <p:spPr bwMode="gray">
            <a:xfrm>
              <a:off x="5198" y="605"/>
              <a:ext cx="52" cy="41"/>
            </a:xfrm>
            <a:custGeom>
              <a:avLst/>
              <a:gdLst>
                <a:gd name="T0" fmla="*/ 204 w 929"/>
                <a:gd name="T1" fmla="*/ 722 h 722"/>
                <a:gd name="T2" fmla="*/ 0 w 929"/>
                <a:gd name="T3" fmla="*/ 0 h 722"/>
                <a:gd name="T4" fmla="*/ 124 w 929"/>
                <a:gd name="T5" fmla="*/ 0 h 722"/>
                <a:gd name="T6" fmla="*/ 277 w 929"/>
                <a:gd name="T7" fmla="*/ 588 h 722"/>
                <a:gd name="T8" fmla="*/ 412 w 929"/>
                <a:gd name="T9" fmla="*/ 0 h 722"/>
                <a:gd name="T10" fmla="*/ 534 w 929"/>
                <a:gd name="T11" fmla="*/ 0 h 722"/>
                <a:gd name="T12" fmla="*/ 676 w 929"/>
                <a:gd name="T13" fmla="*/ 588 h 722"/>
                <a:gd name="T14" fmla="*/ 828 w 929"/>
                <a:gd name="T15" fmla="*/ 0 h 722"/>
                <a:gd name="T16" fmla="*/ 929 w 929"/>
                <a:gd name="T17" fmla="*/ 0 h 722"/>
                <a:gd name="T18" fmla="*/ 726 w 929"/>
                <a:gd name="T19" fmla="*/ 722 h 722"/>
                <a:gd name="T20" fmla="*/ 603 w 929"/>
                <a:gd name="T21" fmla="*/ 722 h 722"/>
                <a:gd name="T22" fmla="*/ 495 w 929"/>
                <a:gd name="T23" fmla="*/ 255 h 722"/>
                <a:gd name="T24" fmla="*/ 468 w 929"/>
                <a:gd name="T25" fmla="*/ 107 h 722"/>
                <a:gd name="T26" fmla="*/ 440 w 929"/>
                <a:gd name="T27" fmla="*/ 254 h 722"/>
                <a:gd name="T28" fmla="*/ 332 w 929"/>
                <a:gd name="T29" fmla="*/ 722 h 722"/>
                <a:gd name="T30" fmla="*/ 204 w 929"/>
                <a:gd name="T31" fmla="*/ 722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9" h="722">
                  <a:moveTo>
                    <a:pt x="204" y="72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277" y="588"/>
                    <a:pt x="277" y="588"/>
                    <a:pt x="277" y="588"/>
                  </a:cubicBezTo>
                  <a:cubicBezTo>
                    <a:pt x="412" y="0"/>
                    <a:pt x="412" y="0"/>
                    <a:pt x="412" y="0"/>
                  </a:cubicBezTo>
                  <a:cubicBezTo>
                    <a:pt x="534" y="0"/>
                    <a:pt x="534" y="0"/>
                    <a:pt x="534" y="0"/>
                  </a:cubicBezTo>
                  <a:cubicBezTo>
                    <a:pt x="676" y="588"/>
                    <a:pt x="676" y="588"/>
                    <a:pt x="676" y="588"/>
                  </a:cubicBezTo>
                  <a:cubicBezTo>
                    <a:pt x="828" y="0"/>
                    <a:pt x="828" y="0"/>
                    <a:pt x="828" y="0"/>
                  </a:cubicBezTo>
                  <a:cubicBezTo>
                    <a:pt x="929" y="0"/>
                    <a:pt x="929" y="0"/>
                    <a:pt x="929" y="0"/>
                  </a:cubicBezTo>
                  <a:cubicBezTo>
                    <a:pt x="726" y="722"/>
                    <a:pt x="726" y="722"/>
                    <a:pt x="726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495" y="255"/>
                    <a:pt x="495" y="255"/>
                    <a:pt x="495" y="255"/>
                  </a:cubicBezTo>
                  <a:cubicBezTo>
                    <a:pt x="487" y="221"/>
                    <a:pt x="478" y="172"/>
                    <a:pt x="468" y="107"/>
                  </a:cubicBezTo>
                  <a:cubicBezTo>
                    <a:pt x="460" y="159"/>
                    <a:pt x="451" y="208"/>
                    <a:pt x="440" y="254"/>
                  </a:cubicBezTo>
                  <a:cubicBezTo>
                    <a:pt x="332" y="722"/>
                    <a:pt x="332" y="722"/>
                    <a:pt x="332" y="722"/>
                  </a:cubicBezTo>
                  <a:lnTo>
                    <a:pt x="204" y="7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2" name="Freeform 64"/>
            <p:cNvSpPr>
              <a:spLocks/>
            </p:cNvSpPr>
            <p:nvPr userDrawn="1"/>
          </p:nvSpPr>
          <p:spPr bwMode="gray">
            <a:xfrm>
              <a:off x="5270" y="605"/>
              <a:ext cx="52" cy="41"/>
            </a:xfrm>
            <a:custGeom>
              <a:avLst/>
              <a:gdLst>
                <a:gd name="T0" fmla="*/ 204 w 930"/>
                <a:gd name="T1" fmla="*/ 722 h 722"/>
                <a:gd name="T2" fmla="*/ 0 w 930"/>
                <a:gd name="T3" fmla="*/ 0 h 722"/>
                <a:gd name="T4" fmla="*/ 125 w 930"/>
                <a:gd name="T5" fmla="*/ 0 h 722"/>
                <a:gd name="T6" fmla="*/ 277 w 930"/>
                <a:gd name="T7" fmla="*/ 588 h 722"/>
                <a:gd name="T8" fmla="*/ 412 w 930"/>
                <a:gd name="T9" fmla="*/ 0 h 722"/>
                <a:gd name="T10" fmla="*/ 535 w 930"/>
                <a:gd name="T11" fmla="*/ 0 h 722"/>
                <a:gd name="T12" fmla="*/ 676 w 930"/>
                <a:gd name="T13" fmla="*/ 588 h 722"/>
                <a:gd name="T14" fmla="*/ 829 w 930"/>
                <a:gd name="T15" fmla="*/ 0 h 722"/>
                <a:gd name="T16" fmla="*/ 930 w 930"/>
                <a:gd name="T17" fmla="*/ 0 h 722"/>
                <a:gd name="T18" fmla="*/ 726 w 930"/>
                <a:gd name="T19" fmla="*/ 722 h 722"/>
                <a:gd name="T20" fmla="*/ 604 w 930"/>
                <a:gd name="T21" fmla="*/ 722 h 722"/>
                <a:gd name="T22" fmla="*/ 495 w 930"/>
                <a:gd name="T23" fmla="*/ 255 h 722"/>
                <a:gd name="T24" fmla="*/ 468 w 930"/>
                <a:gd name="T25" fmla="*/ 107 h 722"/>
                <a:gd name="T26" fmla="*/ 441 w 930"/>
                <a:gd name="T27" fmla="*/ 254 h 722"/>
                <a:gd name="T28" fmla="*/ 332 w 930"/>
                <a:gd name="T29" fmla="*/ 722 h 722"/>
                <a:gd name="T30" fmla="*/ 204 w 930"/>
                <a:gd name="T31" fmla="*/ 722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0" h="722">
                  <a:moveTo>
                    <a:pt x="204" y="72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277" y="588"/>
                    <a:pt x="277" y="588"/>
                    <a:pt x="277" y="588"/>
                  </a:cubicBezTo>
                  <a:cubicBezTo>
                    <a:pt x="412" y="0"/>
                    <a:pt x="412" y="0"/>
                    <a:pt x="412" y="0"/>
                  </a:cubicBezTo>
                  <a:cubicBezTo>
                    <a:pt x="535" y="0"/>
                    <a:pt x="535" y="0"/>
                    <a:pt x="535" y="0"/>
                  </a:cubicBezTo>
                  <a:cubicBezTo>
                    <a:pt x="676" y="588"/>
                    <a:pt x="676" y="588"/>
                    <a:pt x="676" y="588"/>
                  </a:cubicBezTo>
                  <a:cubicBezTo>
                    <a:pt x="829" y="0"/>
                    <a:pt x="829" y="0"/>
                    <a:pt x="829" y="0"/>
                  </a:cubicBezTo>
                  <a:cubicBezTo>
                    <a:pt x="930" y="0"/>
                    <a:pt x="930" y="0"/>
                    <a:pt x="930" y="0"/>
                  </a:cubicBezTo>
                  <a:cubicBezTo>
                    <a:pt x="726" y="722"/>
                    <a:pt x="726" y="722"/>
                    <a:pt x="726" y="722"/>
                  </a:cubicBezTo>
                  <a:cubicBezTo>
                    <a:pt x="604" y="722"/>
                    <a:pt x="604" y="722"/>
                    <a:pt x="604" y="722"/>
                  </a:cubicBezTo>
                  <a:cubicBezTo>
                    <a:pt x="495" y="255"/>
                    <a:pt x="495" y="255"/>
                    <a:pt x="495" y="255"/>
                  </a:cubicBezTo>
                  <a:cubicBezTo>
                    <a:pt x="488" y="221"/>
                    <a:pt x="479" y="172"/>
                    <a:pt x="468" y="107"/>
                  </a:cubicBezTo>
                  <a:cubicBezTo>
                    <a:pt x="460" y="159"/>
                    <a:pt x="451" y="208"/>
                    <a:pt x="441" y="254"/>
                  </a:cubicBezTo>
                  <a:cubicBezTo>
                    <a:pt x="332" y="722"/>
                    <a:pt x="332" y="722"/>
                    <a:pt x="332" y="722"/>
                  </a:cubicBezTo>
                  <a:lnTo>
                    <a:pt x="204" y="7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3" name="Freeform 65"/>
            <p:cNvSpPr>
              <a:spLocks noEditPoints="1"/>
            </p:cNvSpPr>
            <p:nvPr userDrawn="1"/>
          </p:nvSpPr>
          <p:spPr bwMode="gray">
            <a:xfrm>
              <a:off x="5329" y="591"/>
              <a:ext cx="9" cy="55"/>
            </a:xfrm>
            <a:custGeom>
              <a:avLst/>
              <a:gdLst>
                <a:gd name="T0" fmla="*/ 76 w 151"/>
                <a:gd name="T1" fmla="*/ 0 h 987"/>
                <a:gd name="T2" fmla="*/ 132 w 151"/>
                <a:gd name="T3" fmla="*/ 25 h 987"/>
                <a:gd name="T4" fmla="*/ 151 w 151"/>
                <a:gd name="T5" fmla="*/ 76 h 987"/>
                <a:gd name="T6" fmla="*/ 126 w 151"/>
                <a:gd name="T7" fmla="*/ 132 h 987"/>
                <a:gd name="T8" fmla="*/ 75 w 151"/>
                <a:gd name="T9" fmla="*/ 151 h 987"/>
                <a:gd name="T10" fmla="*/ 20 w 151"/>
                <a:gd name="T11" fmla="*/ 127 h 987"/>
                <a:gd name="T12" fmla="*/ 0 w 151"/>
                <a:gd name="T13" fmla="*/ 75 h 987"/>
                <a:gd name="T14" fmla="*/ 25 w 151"/>
                <a:gd name="T15" fmla="*/ 20 h 987"/>
                <a:gd name="T16" fmla="*/ 76 w 151"/>
                <a:gd name="T17" fmla="*/ 0 h 987"/>
                <a:gd name="T18" fmla="*/ 15 w 151"/>
                <a:gd name="T19" fmla="*/ 987 h 987"/>
                <a:gd name="T20" fmla="*/ 15 w 151"/>
                <a:gd name="T21" fmla="*/ 265 h 987"/>
                <a:gd name="T22" fmla="*/ 139 w 151"/>
                <a:gd name="T23" fmla="*/ 265 h 987"/>
                <a:gd name="T24" fmla="*/ 139 w 151"/>
                <a:gd name="T25" fmla="*/ 987 h 987"/>
                <a:gd name="T26" fmla="*/ 15 w 151"/>
                <a:gd name="T27" fmla="*/ 98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1" h="987">
                  <a:moveTo>
                    <a:pt x="76" y="0"/>
                  </a:moveTo>
                  <a:cubicBezTo>
                    <a:pt x="98" y="0"/>
                    <a:pt x="117" y="9"/>
                    <a:pt x="132" y="25"/>
                  </a:cubicBezTo>
                  <a:cubicBezTo>
                    <a:pt x="145" y="40"/>
                    <a:pt x="151" y="57"/>
                    <a:pt x="151" y="76"/>
                  </a:cubicBezTo>
                  <a:cubicBezTo>
                    <a:pt x="151" y="98"/>
                    <a:pt x="143" y="117"/>
                    <a:pt x="126" y="132"/>
                  </a:cubicBezTo>
                  <a:cubicBezTo>
                    <a:pt x="112" y="145"/>
                    <a:pt x="95" y="151"/>
                    <a:pt x="75" y="151"/>
                  </a:cubicBezTo>
                  <a:cubicBezTo>
                    <a:pt x="53" y="151"/>
                    <a:pt x="34" y="143"/>
                    <a:pt x="20" y="127"/>
                  </a:cubicBezTo>
                  <a:cubicBezTo>
                    <a:pt x="7" y="112"/>
                    <a:pt x="0" y="95"/>
                    <a:pt x="0" y="75"/>
                  </a:cubicBezTo>
                  <a:cubicBezTo>
                    <a:pt x="0" y="53"/>
                    <a:pt x="9" y="35"/>
                    <a:pt x="25" y="20"/>
                  </a:cubicBezTo>
                  <a:cubicBezTo>
                    <a:pt x="39" y="7"/>
                    <a:pt x="56" y="0"/>
                    <a:pt x="76" y="0"/>
                  </a:cubicBezTo>
                  <a:close/>
                  <a:moveTo>
                    <a:pt x="15" y="987"/>
                  </a:moveTo>
                  <a:cubicBezTo>
                    <a:pt x="15" y="265"/>
                    <a:pt x="15" y="265"/>
                    <a:pt x="15" y="265"/>
                  </a:cubicBezTo>
                  <a:cubicBezTo>
                    <a:pt x="139" y="265"/>
                    <a:pt x="139" y="265"/>
                    <a:pt x="139" y="265"/>
                  </a:cubicBezTo>
                  <a:cubicBezTo>
                    <a:pt x="139" y="987"/>
                    <a:pt x="139" y="987"/>
                    <a:pt x="139" y="987"/>
                  </a:cubicBezTo>
                  <a:lnTo>
                    <a:pt x="15" y="9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4" name="Freeform 66"/>
            <p:cNvSpPr>
              <a:spLocks/>
            </p:cNvSpPr>
            <p:nvPr userDrawn="1"/>
          </p:nvSpPr>
          <p:spPr bwMode="gray">
            <a:xfrm>
              <a:off x="5350" y="595"/>
              <a:ext cx="18" cy="51"/>
            </a:xfrm>
            <a:custGeom>
              <a:avLst/>
              <a:gdLst>
                <a:gd name="T0" fmla="*/ 0 w 318"/>
                <a:gd name="T1" fmla="*/ 0 h 917"/>
                <a:gd name="T2" fmla="*/ 124 w 318"/>
                <a:gd name="T3" fmla="*/ 0 h 917"/>
                <a:gd name="T4" fmla="*/ 124 w 318"/>
                <a:gd name="T5" fmla="*/ 195 h 917"/>
                <a:gd name="T6" fmla="*/ 318 w 318"/>
                <a:gd name="T7" fmla="*/ 195 h 917"/>
                <a:gd name="T8" fmla="*/ 318 w 318"/>
                <a:gd name="T9" fmla="*/ 273 h 917"/>
                <a:gd name="T10" fmla="*/ 124 w 318"/>
                <a:gd name="T11" fmla="*/ 273 h 917"/>
                <a:gd name="T12" fmla="*/ 124 w 318"/>
                <a:gd name="T13" fmla="*/ 656 h 917"/>
                <a:gd name="T14" fmla="*/ 156 w 318"/>
                <a:gd name="T15" fmla="*/ 804 h 917"/>
                <a:gd name="T16" fmla="*/ 225 w 318"/>
                <a:gd name="T17" fmla="*/ 836 h 917"/>
                <a:gd name="T18" fmla="*/ 277 w 318"/>
                <a:gd name="T19" fmla="*/ 838 h 917"/>
                <a:gd name="T20" fmla="*/ 318 w 318"/>
                <a:gd name="T21" fmla="*/ 838 h 917"/>
                <a:gd name="T22" fmla="*/ 318 w 318"/>
                <a:gd name="T23" fmla="*/ 917 h 917"/>
                <a:gd name="T24" fmla="*/ 251 w 318"/>
                <a:gd name="T25" fmla="*/ 917 h 917"/>
                <a:gd name="T26" fmla="*/ 127 w 318"/>
                <a:gd name="T27" fmla="*/ 904 h 917"/>
                <a:gd name="T28" fmla="*/ 11 w 318"/>
                <a:gd name="T29" fmla="*/ 782 h 917"/>
                <a:gd name="T30" fmla="*/ 0 w 318"/>
                <a:gd name="T31" fmla="*/ 638 h 917"/>
                <a:gd name="T32" fmla="*/ 0 w 318"/>
                <a:gd name="T33" fmla="*/ 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8" h="917">
                  <a:moveTo>
                    <a:pt x="0" y="0"/>
                  </a:moveTo>
                  <a:cubicBezTo>
                    <a:pt x="124" y="0"/>
                    <a:pt x="124" y="0"/>
                    <a:pt x="124" y="0"/>
                  </a:cubicBezTo>
                  <a:cubicBezTo>
                    <a:pt x="124" y="195"/>
                    <a:pt x="124" y="195"/>
                    <a:pt x="124" y="195"/>
                  </a:cubicBezTo>
                  <a:cubicBezTo>
                    <a:pt x="318" y="195"/>
                    <a:pt x="318" y="195"/>
                    <a:pt x="318" y="195"/>
                  </a:cubicBezTo>
                  <a:cubicBezTo>
                    <a:pt x="318" y="273"/>
                    <a:pt x="318" y="273"/>
                    <a:pt x="318" y="273"/>
                  </a:cubicBezTo>
                  <a:cubicBezTo>
                    <a:pt x="124" y="273"/>
                    <a:pt x="124" y="273"/>
                    <a:pt x="124" y="273"/>
                  </a:cubicBezTo>
                  <a:cubicBezTo>
                    <a:pt x="124" y="656"/>
                    <a:pt x="124" y="656"/>
                    <a:pt x="124" y="656"/>
                  </a:cubicBezTo>
                  <a:cubicBezTo>
                    <a:pt x="124" y="729"/>
                    <a:pt x="135" y="778"/>
                    <a:pt x="156" y="804"/>
                  </a:cubicBezTo>
                  <a:cubicBezTo>
                    <a:pt x="171" y="821"/>
                    <a:pt x="194" y="832"/>
                    <a:pt x="225" y="836"/>
                  </a:cubicBezTo>
                  <a:cubicBezTo>
                    <a:pt x="235" y="837"/>
                    <a:pt x="252" y="838"/>
                    <a:pt x="277" y="838"/>
                  </a:cubicBezTo>
                  <a:cubicBezTo>
                    <a:pt x="318" y="838"/>
                    <a:pt x="318" y="838"/>
                    <a:pt x="318" y="838"/>
                  </a:cubicBezTo>
                  <a:cubicBezTo>
                    <a:pt x="318" y="917"/>
                    <a:pt x="318" y="917"/>
                    <a:pt x="318" y="917"/>
                  </a:cubicBezTo>
                  <a:cubicBezTo>
                    <a:pt x="251" y="917"/>
                    <a:pt x="251" y="917"/>
                    <a:pt x="251" y="917"/>
                  </a:cubicBezTo>
                  <a:cubicBezTo>
                    <a:pt x="198" y="917"/>
                    <a:pt x="157" y="913"/>
                    <a:pt x="127" y="904"/>
                  </a:cubicBezTo>
                  <a:cubicBezTo>
                    <a:pt x="64" y="887"/>
                    <a:pt x="25" y="846"/>
                    <a:pt x="11" y="782"/>
                  </a:cubicBezTo>
                  <a:cubicBezTo>
                    <a:pt x="4" y="747"/>
                    <a:pt x="0" y="699"/>
                    <a:pt x="0" y="63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5" name="Freeform 67"/>
            <p:cNvSpPr>
              <a:spLocks/>
            </p:cNvSpPr>
            <p:nvPr userDrawn="1"/>
          </p:nvSpPr>
          <p:spPr bwMode="gray">
            <a:xfrm>
              <a:off x="5376" y="585"/>
              <a:ext cx="31" cy="61"/>
            </a:xfrm>
            <a:custGeom>
              <a:avLst/>
              <a:gdLst>
                <a:gd name="T0" fmla="*/ 0 w 548"/>
                <a:gd name="T1" fmla="*/ 1087 h 1087"/>
                <a:gd name="T2" fmla="*/ 0 w 548"/>
                <a:gd name="T3" fmla="*/ 0 h 1087"/>
                <a:gd name="T4" fmla="*/ 124 w 548"/>
                <a:gd name="T5" fmla="*/ 0 h 1087"/>
                <a:gd name="T6" fmla="*/ 124 w 548"/>
                <a:gd name="T7" fmla="*/ 382 h 1087"/>
                <a:gd name="T8" fmla="*/ 306 w 548"/>
                <a:gd name="T9" fmla="*/ 345 h 1087"/>
                <a:gd name="T10" fmla="*/ 526 w 548"/>
                <a:gd name="T11" fmla="*/ 458 h 1087"/>
                <a:gd name="T12" fmla="*/ 548 w 548"/>
                <a:gd name="T13" fmla="*/ 644 h 1087"/>
                <a:gd name="T14" fmla="*/ 548 w 548"/>
                <a:gd name="T15" fmla="*/ 1087 h 1087"/>
                <a:gd name="T16" fmla="*/ 425 w 548"/>
                <a:gd name="T17" fmla="*/ 1087 h 1087"/>
                <a:gd name="T18" fmla="*/ 425 w 548"/>
                <a:gd name="T19" fmla="*/ 624 h 1087"/>
                <a:gd name="T20" fmla="*/ 403 w 548"/>
                <a:gd name="T21" fmla="*/ 477 h 1087"/>
                <a:gd name="T22" fmla="*/ 294 w 548"/>
                <a:gd name="T23" fmla="*/ 419 h 1087"/>
                <a:gd name="T24" fmla="*/ 124 w 548"/>
                <a:gd name="T25" fmla="*/ 463 h 1087"/>
                <a:gd name="T26" fmla="*/ 124 w 548"/>
                <a:gd name="T27" fmla="*/ 1087 h 1087"/>
                <a:gd name="T28" fmla="*/ 0 w 548"/>
                <a:gd name="T29" fmla="*/ 1087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8" h="1087">
                  <a:moveTo>
                    <a:pt x="0" y="108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4" y="382"/>
                    <a:pt x="124" y="382"/>
                    <a:pt x="124" y="382"/>
                  </a:cubicBezTo>
                  <a:cubicBezTo>
                    <a:pt x="188" y="357"/>
                    <a:pt x="249" y="345"/>
                    <a:pt x="306" y="345"/>
                  </a:cubicBezTo>
                  <a:cubicBezTo>
                    <a:pt x="420" y="345"/>
                    <a:pt x="493" y="382"/>
                    <a:pt x="526" y="458"/>
                  </a:cubicBezTo>
                  <a:cubicBezTo>
                    <a:pt x="541" y="492"/>
                    <a:pt x="548" y="554"/>
                    <a:pt x="548" y="644"/>
                  </a:cubicBezTo>
                  <a:cubicBezTo>
                    <a:pt x="548" y="1087"/>
                    <a:pt x="548" y="1087"/>
                    <a:pt x="548" y="1087"/>
                  </a:cubicBezTo>
                  <a:cubicBezTo>
                    <a:pt x="425" y="1087"/>
                    <a:pt x="425" y="1087"/>
                    <a:pt x="425" y="1087"/>
                  </a:cubicBezTo>
                  <a:cubicBezTo>
                    <a:pt x="425" y="624"/>
                    <a:pt x="425" y="624"/>
                    <a:pt x="425" y="624"/>
                  </a:cubicBezTo>
                  <a:cubicBezTo>
                    <a:pt x="425" y="555"/>
                    <a:pt x="418" y="506"/>
                    <a:pt x="403" y="477"/>
                  </a:cubicBezTo>
                  <a:cubicBezTo>
                    <a:pt x="384" y="439"/>
                    <a:pt x="347" y="419"/>
                    <a:pt x="294" y="419"/>
                  </a:cubicBezTo>
                  <a:cubicBezTo>
                    <a:pt x="245" y="419"/>
                    <a:pt x="189" y="434"/>
                    <a:pt x="124" y="463"/>
                  </a:cubicBezTo>
                  <a:cubicBezTo>
                    <a:pt x="124" y="1087"/>
                    <a:pt x="124" y="1087"/>
                    <a:pt x="124" y="1087"/>
                  </a:cubicBezTo>
                  <a:lnTo>
                    <a:pt x="0" y="10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6" name="Freeform 68"/>
            <p:cNvSpPr>
              <a:spLocks/>
            </p:cNvSpPr>
            <p:nvPr userDrawn="1"/>
          </p:nvSpPr>
          <p:spPr bwMode="gray">
            <a:xfrm>
              <a:off x="5432" y="605"/>
              <a:ext cx="34" cy="60"/>
            </a:xfrm>
            <a:custGeom>
              <a:avLst/>
              <a:gdLst>
                <a:gd name="T0" fmla="*/ 15 w 34"/>
                <a:gd name="T1" fmla="*/ 41 h 60"/>
                <a:gd name="T2" fmla="*/ 0 w 34"/>
                <a:gd name="T3" fmla="*/ 0 h 60"/>
                <a:gd name="T4" fmla="*/ 7 w 34"/>
                <a:gd name="T5" fmla="*/ 0 h 60"/>
                <a:gd name="T6" fmla="*/ 18 w 34"/>
                <a:gd name="T7" fmla="*/ 33 h 60"/>
                <a:gd name="T8" fmla="*/ 28 w 34"/>
                <a:gd name="T9" fmla="*/ 0 h 60"/>
                <a:gd name="T10" fmla="*/ 34 w 34"/>
                <a:gd name="T11" fmla="*/ 0 h 60"/>
                <a:gd name="T12" fmla="*/ 14 w 34"/>
                <a:gd name="T13" fmla="*/ 60 h 60"/>
                <a:gd name="T14" fmla="*/ 8 w 34"/>
                <a:gd name="T15" fmla="*/ 60 h 60"/>
                <a:gd name="T16" fmla="*/ 15 w 34"/>
                <a:gd name="T17" fmla="*/ 4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0">
                  <a:moveTo>
                    <a:pt x="15" y="41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18" y="33"/>
                  </a:lnTo>
                  <a:lnTo>
                    <a:pt x="28" y="0"/>
                  </a:lnTo>
                  <a:lnTo>
                    <a:pt x="34" y="0"/>
                  </a:lnTo>
                  <a:lnTo>
                    <a:pt x="14" y="60"/>
                  </a:lnTo>
                  <a:lnTo>
                    <a:pt x="8" y="60"/>
                  </a:lnTo>
                  <a:lnTo>
                    <a:pt x="15" y="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7" name="Freeform 69"/>
            <p:cNvSpPr>
              <a:spLocks noEditPoints="1"/>
            </p:cNvSpPr>
            <p:nvPr userDrawn="1"/>
          </p:nvSpPr>
          <p:spPr bwMode="gray">
            <a:xfrm>
              <a:off x="5470" y="604"/>
              <a:ext cx="34" cy="43"/>
            </a:xfrm>
            <a:custGeom>
              <a:avLst/>
              <a:gdLst>
                <a:gd name="T0" fmla="*/ 304 w 607"/>
                <a:gd name="T1" fmla="*/ 0 h 762"/>
                <a:gd name="T2" fmla="*/ 534 w 607"/>
                <a:gd name="T3" fmla="*/ 103 h 762"/>
                <a:gd name="T4" fmla="*/ 607 w 607"/>
                <a:gd name="T5" fmla="*/ 381 h 762"/>
                <a:gd name="T6" fmla="*/ 534 w 607"/>
                <a:gd name="T7" fmla="*/ 659 h 762"/>
                <a:gd name="T8" fmla="*/ 304 w 607"/>
                <a:gd name="T9" fmla="*/ 762 h 762"/>
                <a:gd name="T10" fmla="*/ 0 w 607"/>
                <a:gd name="T11" fmla="*/ 375 h 762"/>
                <a:gd name="T12" fmla="*/ 73 w 607"/>
                <a:gd name="T13" fmla="*/ 103 h 762"/>
                <a:gd name="T14" fmla="*/ 304 w 607"/>
                <a:gd name="T15" fmla="*/ 0 h 762"/>
                <a:gd name="T16" fmla="*/ 304 w 607"/>
                <a:gd name="T17" fmla="*/ 74 h 762"/>
                <a:gd name="T18" fmla="*/ 159 w 607"/>
                <a:gd name="T19" fmla="*/ 168 h 762"/>
                <a:gd name="T20" fmla="*/ 126 w 607"/>
                <a:gd name="T21" fmla="*/ 377 h 762"/>
                <a:gd name="T22" fmla="*/ 159 w 607"/>
                <a:gd name="T23" fmla="*/ 593 h 762"/>
                <a:gd name="T24" fmla="*/ 304 w 607"/>
                <a:gd name="T25" fmla="*/ 687 h 762"/>
                <a:gd name="T26" fmla="*/ 448 w 607"/>
                <a:gd name="T27" fmla="*/ 593 h 762"/>
                <a:gd name="T28" fmla="*/ 481 w 607"/>
                <a:gd name="T29" fmla="*/ 380 h 762"/>
                <a:gd name="T30" fmla="*/ 448 w 607"/>
                <a:gd name="T31" fmla="*/ 168 h 762"/>
                <a:gd name="T32" fmla="*/ 304 w 607"/>
                <a:gd name="T33" fmla="*/ 74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7" h="762">
                  <a:moveTo>
                    <a:pt x="304" y="0"/>
                  </a:moveTo>
                  <a:cubicBezTo>
                    <a:pt x="407" y="0"/>
                    <a:pt x="484" y="34"/>
                    <a:pt x="534" y="103"/>
                  </a:cubicBezTo>
                  <a:cubicBezTo>
                    <a:pt x="583" y="169"/>
                    <a:pt x="607" y="262"/>
                    <a:pt x="607" y="381"/>
                  </a:cubicBezTo>
                  <a:cubicBezTo>
                    <a:pt x="607" y="499"/>
                    <a:pt x="583" y="591"/>
                    <a:pt x="534" y="659"/>
                  </a:cubicBezTo>
                  <a:cubicBezTo>
                    <a:pt x="485" y="727"/>
                    <a:pt x="408" y="762"/>
                    <a:pt x="304" y="762"/>
                  </a:cubicBezTo>
                  <a:cubicBezTo>
                    <a:pt x="101" y="762"/>
                    <a:pt x="0" y="633"/>
                    <a:pt x="0" y="375"/>
                  </a:cubicBezTo>
                  <a:cubicBezTo>
                    <a:pt x="0" y="260"/>
                    <a:pt x="24" y="169"/>
                    <a:pt x="73" y="103"/>
                  </a:cubicBezTo>
                  <a:cubicBezTo>
                    <a:pt x="123" y="34"/>
                    <a:pt x="200" y="0"/>
                    <a:pt x="304" y="0"/>
                  </a:cubicBezTo>
                  <a:close/>
                  <a:moveTo>
                    <a:pt x="304" y="74"/>
                  </a:moveTo>
                  <a:cubicBezTo>
                    <a:pt x="234" y="74"/>
                    <a:pt x="185" y="106"/>
                    <a:pt x="159" y="168"/>
                  </a:cubicBezTo>
                  <a:cubicBezTo>
                    <a:pt x="137" y="220"/>
                    <a:pt x="126" y="290"/>
                    <a:pt x="126" y="377"/>
                  </a:cubicBezTo>
                  <a:cubicBezTo>
                    <a:pt x="126" y="469"/>
                    <a:pt x="137" y="541"/>
                    <a:pt x="159" y="593"/>
                  </a:cubicBezTo>
                  <a:cubicBezTo>
                    <a:pt x="185" y="655"/>
                    <a:pt x="234" y="687"/>
                    <a:pt x="304" y="687"/>
                  </a:cubicBezTo>
                  <a:cubicBezTo>
                    <a:pt x="374" y="687"/>
                    <a:pt x="422" y="655"/>
                    <a:pt x="448" y="593"/>
                  </a:cubicBezTo>
                  <a:cubicBezTo>
                    <a:pt x="470" y="541"/>
                    <a:pt x="481" y="470"/>
                    <a:pt x="481" y="380"/>
                  </a:cubicBezTo>
                  <a:cubicBezTo>
                    <a:pt x="481" y="289"/>
                    <a:pt x="470" y="219"/>
                    <a:pt x="448" y="168"/>
                  </a:cubicBezTo>
                  <a:cubicBezTo>
                    <a:pt x="421" y="106"/>
                    <a:pt x="373" y="74"/>
                    <a:pt x="304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8" name="Freeform 70"/>
            <p:cNvSpPr>
              <a:spLocks/>
            </p:cNvSpPr>
            <p:nvPr userDrawn="1"/>
          </p:nvSpPr>
          <p:spPr bwMode="gray">
            <a:xfrm>
              <a:off x="5514" y="605"/>
              <a:ext cx="29" cy="42"/>
            </a:xfrm>
            <a:custGeom>
              <a:avLst/>
              <a:gdLst>
                <a:gd name="T0" fmla="*/ 0 w 527"/>
                <a:gd name="T1" fmla="*/ 0 h 742"/>
                <a:gd name="T2" fmla="*/ 123 w 527"/>
                <a:gd name="T3" fmla="*/ 0 h 742"/>
                <a:gd name="T4" fmla="*/ 123 w 527"/>
                <a:gd name="T5" fmla="*/ 445 h 742"/>
                <a:gd name="T6" fmla="*/ 145 w 527"/>
                <a:gd name="T7" fmla="*/ 609 h 742"/>
                <a:gd name="T8" fmla="*/ 197 w 527"/>
                <a:gd name="T9" fmla="*/ 656 h 742"/>
                <a:gd name="T10" fmla="*/ 276 w 527"/>
                <a:gd name="T11" fmla="*/ 667 h 742"/>
                <a:gd name="T12" fmla="*/ 403 w 527"/>
                <a:gd name="T13" fmla="*/ 648 h 742"/>
                <a:gd name="T14" fmla="*/ 403 w 527"/>
                <a:gd name="T15" fmla="*/ 0 h 742"/>
                <a:gd name="T16" fmla="*/ 527 w 527"/>
                <a:gd name="T17" fmla="*/ 0 h 742"/>
                <a:gd name="T18" fmla="*/ 527 w 527"/>
                <a:gd name="T19" fmla="*/ 710 h 742"/>
                <a:gd name="T20" fmla="*/ 269 w 527"/>
                <a:gd name="T21" fmla="*/ 742 h 742"/>
                <a:gd name="T22" fmla="*/ 86 w 527"/>
                <a:gd name="T23" fmla="*/ 703 h 742"/>
                <a:gd name="T24" fmla="*/ 6 w 527"/>
                <a:gd name="T25" fmla="*/ 567 h 742"/>
                <a:gd name="T26" fmla="*/ 0 w 527"/>
                <a:gd name="T27" fmla="*/ 454 h 742"/>
                <a:gd name="T28" fmla="*/ 0 w 527"/>
                <a:gd name="T29" fmla="*/ 0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7" h="742">
                  <a:moveTo>
                    <a:pt x="0" y="0"/>
                  </a:moveTo>
                  <a:cubicBezTo>
                    <a:pt x="123" y="0"/>
                    <a:pt x="123" y="0"/>
                    <a:pt x="123" y="0"/>
                  </a:cubicBezTo>
                  <a:cubicBezTo>
                    <a:pt x="123" y="445"/>
                    <a:pt x="123" y="445"/>
                    <a:pt x="123" y="445"/>
                  </a:cubicBezTo>
                  <a:cubicBezTo>
                    <a:pt x="123" y="527"/>
                    <a:pt x="131" y="582"/>
                    <a:pt x="145" y="609"/>
                  </a:cubicBezTo>
                  <a:cubicBezTo>
                    <a:pt x="157" y="632"/>
                    <a:pt x="174" y="648"/>
                    <a:pt x="197" y="656"/>
                  </a:cubicBezTo>
                  <a:cubicBezTo>
                    <a:pt x="216" y="663"/>
                    <a:pt x="242" y="667"/>
                    <a:pt x="276" y="667"/>
                  </a:cubicBezTo>
                  <a:cubicBezTo>
                    <a:pt x="317" y="667"/>
                    <a:pt x="359" y="661"/>
                    <a:pt x="403" y="648"/>
                  </a:cubicBezTo>
                  <a:cubicBezTo>
                    <a:pt x="403" y="0"/>
                    <a:pt x="403" y="0"/>
                    <a:pt x="403" y="0"/>
                  </a:cubicBezTo>
                  <a:cubicBezTo>
                    <a:pt x="527" y="0"/>
                    <a:pt x="527" y="0"/>
                    <a:pt x="527" y="0"/>
                  </a:cubicBezTo>
                  <a:cubicBezTo>
                    <a:pt x="527" y="710"/>
                    <a:pt x="527" y="710"/>
                    <a:pt x="527" y="710"/>
                  </a:cubicBezTo>
                  <a:cubicBezTo>
                    <a:pt x="435" y="731"/>
                    <a:pt x="349" y="742"/>
                    <a:pt x="269" y="742"/>
                  </a:cubicBezTo>
                  <a:cubicBezTo>
                    <a:pt x="187" y="742"/>
                    <a:pt x="126" y="729"/>
                    <a:pt x="86" y="703"/>
                  </a:cubicBezTo>
                  <a:cubicBezTo>
                    <a:pt x="41" y="674"/>
                    <a:pt x="14" y="629"/>
                    <a:pt x="6" y="567"/>
                  </a:cubicBezTo>
                  <a:cubicBezTo>
                    <a:pt x="2" y="539"/>
                    <a:pt x="0" y="501"/>
                    <a:pt x="0" y="45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39" name="Freeform 71"/>
            <p:cNvSpPr>
              <a:spLocks/>
            </p:cNvSpPr>
            <p:nvPr userDrawn="1"/>
          </p:nvSpPr>
          <p:spPr bwMode="gray">
            <a:xfrm>
              <a:off x="5115" y="216"/>
              <a:ext cx="132" cy="102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0" name="Freeform 72"/>
            <p:cNvSpPr>
              <a:spLocks/>
            </p:cNvSpPr>
            <p:nvPr userDrawn="1"/>
          </p:nvSpPr>
          <p:spPr bwMode="gray">
            <a:xfrm>
              <a:off x="4899" y="327"/>
              <a:ext cx="91" cy="148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1" name="Freeform 73"/>
            <p:cNvSpPr>
              <a:spLocks/>
            </p:cNvSpPr>
            <p:nvPr userDrawn="1"/>
          </p:nvSpPr>
          <p:spPr bwMode="gray">
            <a:xfrm>
              <a:off x="5114" y="327"/>
              <a:ext cx="60" cy="207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2" name="Freeform 74"/>
            <p:cNvSpPr>
              <a:spLocks/>
            </p:cNvSpPr>
            <p:nvPr userDrawn="1"/>
          </p:nvSpPr>
          <p:spPr bwMode="gray">
            <a:xfrm>
              <a:off x="5180" y="327"/>
              <a:ext cx="47" cy="148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3" name="Freeform 75"/>
            <p:cNvSpPr>
              <a:spLocks/>
            </p:cNvSpPr>
            <p:nvPr userDrawn="1"/>
          </p:nvSpPr>
          <p:spPr bwMode="gray">
            <a:xfrm>
              <a:off x="5227" y="327"/>
              <a:ext cx="111" cy="148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4" name="Freeform 76"/>
            <p:cNvSpPr>
              <a:spLocks/>
            </p:cNvSpPr>
            <p:nvPr userDrawn="1"/>
          </p:nvSpPr>
          <p:spPr bwMode="gray">
            <a:xfrm>
              <a:off x="5429" y="327"/>
              <a:ext cx="124" cy="151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5" name="Freeform 77"/>
            <p:cNvSpPr>
              <a:spLocks/>
            </p:cNvSpPr>
            <p:nvPr userDrawn="1"/>
          </p:nvSpPr>
          <p:spPr bwMode="gray">
            <a:xfrm>
              <a:off x="4994" y="327"/>
              <a:ext cx="125" cy="151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7246" name="Freeform 78"/>
            <p:cNvSpPr>
              <a:spLocks/>
            </p:cNvSpPr>
            <p:nvPr userDrawn="1"/>
          </p:nvSpPr>
          <p:spPr bwMode="gray">
            <a:xfrm>
              <a:off x="5333" y="324"/>
              <a:ext cx="95" cy="154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64717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323850" y="4579938"/>
            <a:ext cx="7920038" cy="17843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defRPr/>
            </a:lvl1pPr>
          </a:lstStyle>
          <a:p>
            <a:pPr lvl="0"/>
            <a:r>
              <a:rPr lang="zh-CN" altLang="en-US" noProof="0" dirty="0"/>
              <a:t>单击此处编辑母版副标题样式</a:t>
            </a:r>
            <a:endParaRPr lang="en-US" altLang="ja-JP" noProof="0" dirty="0"/>
          </a:p>
        </p:txBody>
      </p:sp>
      <p:sp>
        <p:nvSpPr>
          <p:cNvPr id="647174" name="Rectangle 6"/>
          <p:cNvSpPr>
            <a:spLocks noGrp="1" noChangeArrowheads="1"/>
          </p:cNvSpPr>
          <p:nvPr>
            <p:ph type="ctrTitle"/>
          </p:nvPr>
        </p:nvSpPr>
        <p:spPr>
          <a:xfrm>
            <a:off x="323850" y="1738313"/>
            <a:ext cx="7920038" cy="2360612"/>
          </a:xfr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noProof="0" dirty="0"/>
              <a:t>单击此处编辑母版标题样式</a:t>
            </a:r>
            <a:endParaRPr lang="de-DE" altLang="ja-JP" noProof="0" dirty="0"/>
          </a:p>
        </p:txBody>
      </p:sp>
      <p:sp>
        <p:nvSpPr>
          <p:cNvPr id="647211" name="Rectangle 43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  <p:sp>
        <p:nvSpPr>
          <p:cNvPr id="40" name="Rectangle 30"/>
          <p:cNvSpPr txBox="1">
            <a:spLocks noChangeArrowheads="1"/>
          </p:cNvSpPr>
          <p:nvPr userDrawn="1"/>
        </p:nvSpPr>
        <p:spPr bwMode="gray">
          <a:xfrm>
            <a:off x="189235" y="6640513"/>
            <a:ext cx="4022725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0" sz="800" kern="12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2pPr>
            <a:lvl3pPr marL="9144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3pPr>
            <a:lvl4pPr marL="13716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4pPr>
            <a:lvl5pPr marL="18288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l"/>
            <a:r>
              <a:rPr lang="en-US" altLang="zh-CN" dirty="0"/>
              <a:t>FNST CONFIDENTIAL</a:t>
            </a:r>
            <a:endParaRPr lang="de-DE" altLang="ja-JP" dirty="0"/>
          </a:p>
        </p:txBody>
      </p:sp>
      <p:grpSp>
        <p:nvGrpSpPr>
          <p:cNvPr id="43" name="组合 42"/>
          <p:cNvGrpSpPr/>
          <p:nvPr userDrawn="1"/>
        </p:nvGrpSpPr>
        <p:grpSpPr>
          <a:xfrm>
            <a:off x="6226891" y="5733256"/>
            <a:ext cx="2736134" cy="829029"/>
            <a:chOff x="2720658" y="3753351"/>
            <a:chExt cx="2736134" cy="829029"/>
          </a:xfrm>
        </p:grpSpPr>
        <p:sp>
          <p:nvSpPr>
            <p:cNvPr id="48" name="任意多边形 47"/>
            <p:cNvSpPr/>
            <p:nvPr/>
          </p:nvSpPr>
          <p:spPr bwMode="auto">
            <a:xfrm>
              <a:off x="2720658" y="4211743"/>
              <a:ext cx="2736134" cy="237066"/>
            </a:xfrm>
            <a:custGeom>
              <a:avLst/>
              <a:gdLst>
                <a:gd name="connsiteX0" fmla="*/ 1254112 w 2736134"/>
                <a:gd name="connsiteY0" fmla="*/ 1965 h 237066"/>
                <a:gd name="connsiteX1" fmla="*/ 1662460 w 2736134"/>
                <a:gd name="connsiteY1" fmla="*/ 5679 h 237066"/>
                <a:gd name="connsiteX2" fmla="*/ 2610929 w 2736134"/>
                <a:gd name="connsiteY2" fmla="*/ 126949 h 237066"/>
                <a:gd name="connsiteX3" fmla="*/ 2736134 w 2736134"/>
                <a:gd name="connsiteY3" fmla="*/ 158022 h 237066"/>
                <a:gd name="connsiteX4" fmla="*/ 2736134 w 2736134"/>
                <a:gd name="connsiteY4" fmla="*/ 237066 h 237066"/>
                <a:gd name="connsiteX5" fmla="*/ 2460323 w 2736134"/>
                <a:gd name="connsiteY5" fmla="*/ 168616 h 237066"/>
                <a:gd name="connsiteX6" fmla="*/ 1511854 w 2736134"/>
                <a:gd name="connsiteY6" fmla="*/ 47346 h 237066"/>
                <a:gd name="connsiteX7" fmla="*/ 259675 w 2736134"/>
                <a:gd name="connsiteY7" fmla="*/ 131478 h 237066"/>
                <a:gd name="connsiteX8" fmla="*/ 0 w 2736134"/>
                <a:gd name="connsiteY8" fmla="*/ 188459 h 237066"/>
                <a:gd name="connsiteX9" fmla="*/ 127175 w 2736134"/>
                <a:gd name="connsiteY9" fmla="*/ 151933 h 237066"/>
                <a:gd name="connsiteX10" fmla="*/ 1254112 w 2736134"/>
                <a:gd name="connsiteY10" fmla="*/ 1965 h 237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36134" h="237066">
                  <a:moveTo>
                    <a:pt x="1254112" y="1965"/>
                  </a:moveTo>
                  <a:cubicBezTo>
                    <a:pt x="1388039" y="-1538"/>
                    <a:pt x="1524334" y="-389"/>
                    <a:pt x="1662460" y="5679"/>
                  </a:cubicBezTo>
                  <a:cubicBezTo>
                    <a:pt x="1993962" y="20243"/>
                    <a:pt x="2312473" y="62104"/>
                    <a:pt x="2610929" y="126949"/>
                  </a:cubicBezTo>
                  <a:lnTo>
                    <a:pt x="2736134" y="158022"/>
                  </a:lnTo>
                  <a:lnTo>
                    <a:pt x="2736134" y="237066"/>
                  </a:lnTo>
                  <a:lnTo>
                    <a:pt x="2460323" y="168616"/>
                  </a:lnTo>
                  <a:cubicBezTo>
                    <a:pt x="2161868" y="103771"/>
                    <a:pt x="1843356" y="61909"/>
                    <a:pt x="1511854" y="47346"/>
                  </a:cubicBezTo>
                  <a:cubicBezTo>
                    <a:pt x="1069851" y="27928"/>
                    <a:pt x="646598" y="58878"/>
                    <a:pt x="259675" y="131478"/>
                  </a:cubicBezTo>
                  <a:lnTo>
                    <a:pt x="0" y="188459"/>
                  </a:lnTo>
                  <a:lnTo>
                    <a:pt x="127175" y="151933"/>
                  </a:lnTo>
                  <a:cubicBezTo>
                    <a:pt x="471855" y="64860"/>
                    <a:pt x="852330" y="12476"/>
                    <a:pt x="1254112" y="1965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60000"/>
              </a:camera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ctr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3333203" y="4274603"/>
              <a:ext cx="16232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b="1" dirty="0">
                  <a:solidFill>
                    <a:schemeClr val="bg1">
                      <a:lumMod val="75000"/>
                    </a:schemeClr>
                  </a:solidFill>
                  <a:latin typeface="Fujitsu Sans" panose="020B0404060202020204" pitchFamily="34" charset="0"/>
                  <a:ea typeface="Meiryo UI" panose="020B0604030504040204" pitchFamily="34" charset="-128"/>
                  <a:cs typeface="Meiryo UI" panose="020B0604030504040204" pitchFamily="34" charset="-128"/>
                </a:rPr>
                <a:t>Intelligent Vehicle</a:t>
              </a:r>
              <a:endParaRPr lang="zh-CN" altLang="en-US" sz="1400" b="1" dirty="0" err="1">
                <a:solidFill>
                  <a:schemeClr val="bg1">
                    <a:lumMod val="75000"/>
                  </a:schemeClr>
                </a:solidFill>
                <a:latin typeface="Fujitsu Sans" panose="020B0404060202020204" pitchFamily="34" charset="0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50" name="任意多边形 49"/>
            <p:cNvSpPr/>
            <p:nvPr/>
          </p:nvSpPr>
          <p:spPr bwMode="auto">
            <a:xfrm rot="1903321">
              <a:off x="3639560" y="3753351"/>
              <a:ext cx="1074637" cy="783233"/>
            </a:xfrm>
            <a:custGeom>
              <a:avLst/>
              <a:gdLst>
                <a:gd name="connsiteX0" fmla="*/ 408183 w 1074637"/>
                <a:gd name="connsiteY0" fmla="*/ 189025 h 783233"/>
                <a:gd name="connsiteX1" fmla="*/ 502547 w 1074637"/>
                <a:gd name="connsiteY1" fmla="*/ 132154 h 783233"/>
                <a:gd name="connsiteX2" fmla="*/ 980245 w 1074637"/>
                <a:gd name="connsiteY2" fmla="*/ 0 h 783233"/>
                <a:gd name="connsiteX3" fmla="*/ 1074637 w 1074637"/>
                <a:gd name="connsiteY3" fmla="*/ 5578 h 783233"/>
                <a:gd name="connsiteX4" fmla="*/ 1074636 w 1074637"/>
                <a:gd name="connsiteY4" fmla="*/ 93990 h 783233"/>
                <a:gd name="connsiteX5" fmla="*/ 962532 w 1074637"/>
                <a:gd name="connsiteY5" fmla="*/ 87366 h 783233"/>
                <a:gd name="connsiteX6" fmla="*/ 484834 w 1074637"/>
                <a:gd name="connsiteY6" fmla="*/ 219520 h 783233"/>
                <a:gd name="connsiteX7" fmla="*/ 37384 w 1074637"/>
                <a:gd name="connsiteY7" fmla="*/ 676848 h 783233"/>
                <a:gd name="connsiteX8" fmla="*/ 0 w 1074637"/>
                <a:gd name="connsiteY8" fmla="*/ 783233 h 783233"/>
                <a:gd name="connsiteX9" fmla="*/ 7825 w 1074637"/>
                <a:gd name="connsiteY9" fmla="*/ 724011 h 783233"/>
                <a:gd name="connsiteX10" fmla="*/ 408183 w 1074637"/>
                <a:gd name="connsiteY10" fmla="*/ 189025 h 78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4637" h="783233">
                  <a:moveTo>
                    <a:pt x="408183" y="189025"/>
                  </a:moveTo>
                  <a:cubicBezTo>
                    <a:pt x="438261" y="168879"/>
                    <a:pt x="469741" y="149869"/>
                    <a:pt x="502547" y="132154"/>
                  </a:cubicBezTo>
                  <a:cubicBezTo>
                    <a:pt x="660018" y="47126"/>
                    <a:pt x="825694" y="4037"/>
                    <a:pt x="980245" y="0"/>
                  </a:cubicBezTo>
                  <a:lnTo>
                    <a:pt x="1074637" y="5578"/>
                  </a:lnTo>
                  <a:lnTo>
                    <a:pt x="1074636" y="93990"/>
                  </a:lnTo>
                  <a:lnTo>
                    <a:pt x="962532" y="87366"/>
                  </a:lnTo>
                  <a:cubicBezTo>
                    <a:pt x="807980" y="91403"/>
                    <a:pt x="642304" y="134492"/>
                    <a:pt x="484834" y="219520"/>
                  </a:cubicBezTo>
                  <a:cubicBezTo>
                    <a:pt x="274875" y="332892"/>
                    <a:pt x="119256" y="499358"/>
                    <a:pt x="37384" y="676848"/>
                  </a:cubicBezTo>
                  <a:lnTo>
                    <a:pt x="0" y="783233"/>
                  </a:lnTo>
                  <a:lnTo>
                    <a:pt x="7825" y="724011"/>
                  </a:lnTo>
                  <a:cubicBezTo>
                    <a:pt x="55714" y="526727"/>
                    <a:pt x="197631" y="330049"/>
                    <a:pt x="408183" y="189025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dirty="0" err="1"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DBA33598-F1DD-4624-9670-86D48194F9FA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1280091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59575" y="-1588"/>
            <a:ext cx="2195513" cy="6464301"/>
          </a:xfrm>
        </p:spPr>
        <p:txBody>
          <a:bodyPr vert="eaVert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8275" y="-1588"/>
            <a:ext cx="6438900" cy="6464301"/>
          </a:xfrm>
        </p:spPr>
        <p:txBody>
          <a:bodyPr vert="eaVert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3B54A115-0757-4445-8BD2-A80DB5F91307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13206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3983518B-932F-4C75-B67B-D0567CEE7112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2684637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DE03C3CF-808B-45A6-9823-ADD81928163A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1618734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8275" y="869950"/>
            <a:ext cx="4316413" cy="5592763"/>
          </a:xfrm>
        </p:spPr>
        <p:txBody>
          <a:bodyPr/>
          <a:lstStyle>
            <a:lvl1pPr>
              <a:defRPr sz="2800">
                <a:latin typeface="微软雅黑" pitchFamily="34" charset="-122"/>
                <a:ea typeface="微软雅黑" pitchFamily="34" charset="-122"/>
              </a:defRPr>
            </a:lvl1pPr>
            <a:lvl2pPr>
              <a:defRPr sz="2400">
                <a:latin typeface="微软雅黑" pitchFamily="34" charset="-122"/>
                <a:ea typeface="微软雅黑" pitchFamily="34" charset="-122"/>
              </a:defRPr>
            </a:lvl2pPr>
            <a:lvl3pPr>
              <a:defRPr sz="2000">
                <a:latin typeface="微软雅黑" pitchFamily="34" charset="-122"/>
                <a:ea typeface="微软雅黑" pitchFamily="34" charset="-122"/>
              </a:defRPr>
            </a:lvl3pPr>
            <a:lvl4pPr>
              <a:defRPr sz="1800">
                <a:latin typeface="微软雅黑" pitchFamily="34" charset="-122"/>
                <a:ea typeface="微软雅黑" pitchFamily="34" charset="-122"/>
              </a:defRPr>
            </a:lvl4pPr>
            <a:lvl5pPr>
              <a:defRPr sz="1800">
                <a:latin typeface="微软雅黑" pitchFamily="34" charset="-122"/>
                <a:ea typeface="微软雅黑" pitchFamily="34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37088" y="869950"/>
            <a:ext cx="4318000" cy="5592763"/>
          </a:xfrm>
        </p:spPr>
        <p:txBody>
          <a:bodyPr/>
          <a:lstStyle>
            <a:lvl1pPr>
              <a:defRPr sz="2800">
                <a:latin typeface="微软雅黑" pitchFamily="34" charset="-122"/>
                <a:ea typeface="微软雅黑" pitchFamily="34" charset="-122"/>
              </a:defRPr>
            </a:lvl1pPr>
            <a:lvl2pPr>
              <a:defRPr sz="2400">
                <a:latin typeface="微软雅黑" pitchFamily="34" charset="-122"/>
                <a:ea typeface="微软雅黑" pitchFamily="34" charset="-122"/>
              </a:defRPr>
            </a:lvl2pPr>
            <a:lvl3pPr>
              <a:defRPr sz="2000">
                <a:latin typeface="微软雅黑" pitchFamily="34" charset="-122"/>
                <a:ea typeface="微软雅黑" pitchFamily="34" charset="-122"/>
              </a:defRPr>
            </a:lvl3pPr>
            <a:lvl4pPr>
              <a:defRPr sz="1800">
                <a:latin typeface="微软雅黑" pitchFamily="34" charset="-122"/>
                <a:ea typeface="微软雅黑" pitchFamily="34" charset="-122"/>
              </a:defRPr>
            </a:lvl4pPr>
            <a:lvl5pPr>
              <a:defRPr sz="1800">
                <a:latin typeface="微软雅黑" pitchFamily="34" charset="-122"/>
                <a:ea typeface="微软雅黑" pitchFamily="34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1E8335E6-5A56-4E2A-B6CB-D109CEE4465E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3162751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微软雅黑" pitchFamily="34" charset="-122"/>
                <a:ea typeface="微软雅黑" pitchFamily="34" charset="-122"/>
              </a:defRPr>
            </a:lvl1pPr>
            <a:lvl2pPr>
              <a:defRPr sz="2000">
                <a:latin typeface="微软雅黑" pitchFamily="34" charset="-122"/>
                <a:ea typeface="微软雅黑" pitchFamily="34" charset="-122"/>
              </a:defRPr>
            </a:lvl2pPr>
            <a:lvl3pPr>
              <a:defRPr sz="1800">
                <a:latin typeface="微软雅黑" pitchFamily="34" charset="-122"/>
                <a:ea typeface="微软雅黑" pitchFamily="34" charset="-122"/>
              </a:defRPr>
            </a:lvl3pPr>
            <a:lvl4pPr>
              <a:defRPr sz="1600">
                <a:latin typeface="微软雅黑" pitchFamily="34" charset="-122"/>
                <a:ea typeface="微软雅黑" pitchFamily="34" charset="-122"/>
              </a:defRPr>
            </a:lvl4pPr>
            <a:lvl5pPr>
              <a:defRPr sz="1600">
                <a:latin typeface="微软雅黑" pitchFamily="34" charset="-122"/>
                <a:ea typeface="微软雅黑" pitchFamily="34" charset="-122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微软雅黑" pitchFamily="34" charset="-122"/>
                <a:ea typeface="微软雅黑" pitchFamily="34" charset="-122"/>
              </a:defRPr>
            </a:lvl1pPr>
            <a:lvl2pPr>
              <a:defRPr sz="2000">
                <a:latin typeface="微软雅黑" pitchFamily="34" charset="-122"/>
                <a:ea typeface="微软雅黑" pitchFamily="34" charset="-122"/>
              </a:defRPr>
            </a:lvl2pPr>
            <a:lvl3pPr>
              <a:defRPr sz="1800">
                <a:latin typeface="微软雅黑" pitchFamily="34" charset="-122"/>
                <a:ea typeface="微软雅黑" pitchFamily="34" charset="-122"/>
              </a:defRPr>
            </a:lvl3pPr>
            <a:lvl4pPr>
              <a:defRPr sz="1600">
                <a:latin typeface="微软雅黑" pitchFamily="34" charset="-122"/>
                <a:ea typeface="微软雅黑" pitchFamily="34" charset="-122"/>
              </a:defRPr>
            </a:lvl4pPr>
            <a:lvl5pPr>
              <a:defRPr sz="1600">
                <a:latin typeface="微软雅黑" pitchFamily="34" charset="-122"/>
                <a:ea typeface="微软雅黑" pitchFamily="34" charset="-122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90FA4483-E582-45F5-A02F-57EBE643BA69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2032172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1ADE7975-0A70-47D6-9EB0-851194228B70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1566882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312083DB-1D72-409F-9E76-0D43D54B72A2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2759967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微软雅黑" pitchFamily="34" charset="-122"/>
                <a:ea typeface="微软雅黑" pitchFamily="34" charset="-122"/>
              </a:defRPr>
            </a:lvl1pPr>
            <a:lvl2pPr>
              <a:defRPr sz="2800">
                <a:latin typeface="微软雅黑" pitchFamily="34" charset="-122"/>
                <a:ea typeface="微软雅黑" pitchFamily="34" charset="-122"/>
              </a:defRPr>
            </a:lvl2pPr>
            <a:lvl3pPr>
              <a:defRPr sz="2400">
                <a:latin typeface="微软雅黑" pitchFamily="34" charset="-122"/>
                <a:ea typeface="微软雅黑" pitchFamily="34" charset="-122"/>
              </a:defRPr>
            </a:lvl3pPr>
            <a:lvl4pPr>
              <a:defRPr sz="2000">
                <a:latin typeface="微软雅黑" pitchFamily="34" charset="-122"/>
                <a:ea typeface="微软雅黑" pitchFamily="34" charset="-122"/>
              </a:defRPr>
            </a:lvl4pPr>
            <a:lvl5pPr>
              <a:defRPr sz="2000">
                <a:latin typeface="微软雅黑" pitchFamily="34" charset="-122"/>
                <a:ea typeface="微软雅黑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F3501FA9-41CD-4DF4-AE28-4AA2C0EF70B0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1377674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微软雅黑" pitchFamily="34" charset="-122"/>
                <a:ea typeface="微软雅黑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3F050A50-25EC-4DB9-BB88-AD1CE8171320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4096660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157" name="Picture 13" descr="ContentGray20_L150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0" y="0"/>
            <a:ext cx="9144000" cy="107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46158" name="Group 14"/>
          <p:cNvGrpSpPr>
            <a:grpSpLocks noChangeAspect="1"/>
          </p:cNvGrpSpPr>
          <p:nvPr/>
        </p:nvGrpSpPr>
        <p:grpSpPr bwMode="auto">
          <a:xfrm>
            <a:off x="7888288" y="79375"/>
            <a:ext cx="1176337" cy="657225"/>
            <a:chOff x="4969" y="50"/>
            <a:chExt cx="741" cy="414"/>
          </a:xfrm>
        </p:grpSpPr>
        <p:sp>
          <p:nvSpPr>
            <p:cNvPr id="646159" name="AutoShape 15"/>
            <p:cNvSpPr>
              <a:spLocks noChangeAspect="1" noChangeArrowheads="1" noTextEdit="1"/>
            </p:cNvSpPr>
            <p:nvPr userDrawn="1"/>
          </p:nvSpPr>
          <p:spPr bwMode="gray">
            <a:xfrm>
              <a:off x="4969" y="50"/>
              <a:ext cx="741" cy="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0" name="Freeform 16"/>
            <p:cNvSpPr>
              <a:spLocks/>
            </p:cNvSpPr>
            <p:nvPr userDrawn="1"/>
          </p:nvSpPr>
          <p:spPr bwMode="gray">
            <a:xfrm>
              <a:off x="5334" y="121"/>
              <a:ext cx="94" cy="72"/>
            </a:xfrm>
            <a:custGeom>
              <a:avLst/>
              <a:gdLst>
                <a:gd name="T0" fmla="*/ 961 w 2365"/>
                <a:gd name="T1" fmla="*/ 764 h 1825"/>
                <a:gd name="T2" fmla="*/ 599 w 2365"/>
                <a:gd name="T3" fmla="*/ 642 h 1825"/>
                <a:gd name="T4" fmla="*/ 1 w 2365"/>
                <a:gd name="T5" fmla="*/ 1235 h 1825"/>
                <a:gd name="T6" fmla="*/ 599 w 2365"/>
                <a:gd name="T7" fmla="*/ 1825 h 1825"/>
                <a:gd name="T8" fmla="*/ 1053 w 2365"/>
                <a:gd name="T9" fmla="*/ 1619 h 1825"/>
                <a:gd name="T10" fmla="*/ 1053 w 2365"/>
                <a:gd name="T11" fmla="*/ 1293 h 1825"/>
                <a:gd name="T12" fmla="*/ 771 w 2365"/>
                <a:gd name="T13" fmla="*/ 1568 h 1825"/>
                <a:gd name="T14" fmla="*/ 599 w 2365"/>
                <a:gd name="T15" fmla="*/ 1604 h 1825"/>
                <a:gd name="T16" fmla="*/ 225 w 2365"/>
                <a:gd name="T17" fmla="*/ 1235 h 1825"/>
                <a:gd name="T18" fmla="*/ 599 w 2365"/>
                <a:gd name="T19" fmla="*/ 863 h 1825"/>
                <a:gd name="T20" fmla="*/ 861 w 2365"/>
                <a:gd name="T21" fmla="*/ 972 h 1825"/>
                <a:gd name="T22" fmla="*/ 1093 w 2365"/>
                <a:gd name="T23" fmla="*/ 1239 h 1825"/>
                <a:gd name="T24" fmla="*/ 1630 w 2365"/>
                <a:gd name="T25" fmla="*/ 1473 h 1825"/>
                <a:gd name="T26" fmla="*/ 2365 w 2365"/>
                <a:gd name="T27" fmla="*/ 741 h 1825"/>
                <a:gd name="T28" fmla="*/ 1630 w 2365"/>
                <a:gd name="T29" fmla="*/ 0 h 1825"/>
                <a:gd name="T30" fmla="*/ 1053 w 2365"/>
                <a:gd name="T31" fmla="*/ 295 h 1825"/>
                <a:gd name="T32" fmla="*/ 1053 w 2365"/>
                <a:gd name="T33" fmla="*/ 735 h 1825"/>
                <a:gd name="T34" fmla="*/ 1630 w 2365"/>
                <a:gd name="T35" fmla="*/ 232 h 1825"/>
                <a:gd name="T36" fmla="*/ 2134 w 2365"/>
                <a:gd name="T37" fmla="*/ 741 h 1825"/>
                <a:gd name="T38" fmla="*/ 1630 w 2365"/>
                <a:gd name="T39" fmla="*/ 1245 h 1825"/>
                <a:gd name="T40" fmla="*/ 1303 w 2365"/>
                <a:gd name="T41" fmla="*/ 1125 h 1825"/>
                <a:gd name="T42" fmla="*/ 961 w 2365"/>
                <a:gd name="T43" fmla="*/ 764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5" h="1825">
                  <a:moveTo>
                    <a:pt x="961" y="764"/>
                  </a:moveTo>
                  <a:cubicBezTo>
                    <a:pt x="875" y="688"/>
                    <a:pt x="736" y="643"/>
                    <a:pt x="599" y="642"/>
                  </a:cubicBezTo>
                  <a:cubicBezTo>
                    <a:pt x="270" y="641"/>
                    <a:pt x="2" y="900"/>
                    <a:pt x="1" y="1235"/>
                  </a:cubicBezTo>
                  <a:cubicBezTo>
                    <a:pt x="0" y="1563"/>
                    <a:pt x="270" y="1824"/>
                    <a:pt x="599" y="1825"/>
                  </a:cubicBezTo>
                  <a:cubicBezTo>
                    <a:pt x="783" y="1825"/>
                    <a:pt x="943" y="1751"/>
                    <a:pt x="1053" y="1619"/>
                  </a:cubicBezTo>
                  <a:cubicBezTo>
                    <a:pt x="1053" y="1293"/>
                    <a:pt x="1053" y="1293"/>
                    <a:pt x="1053" y="1293"/>
                  </a:cubicBezTo>
                  <a:cubicBezTo>
                    <a:pt x="994" y="1394"/>
                    <a:pt x="877" y="1524"/>
                    <a:pt x="771" y="1568"/>
                  </a:cubicBezTo>
                  <a:cubicBezTo>
                    <a:pt x="717" y="1590"/>
                    <a:pt x="662" y="1604"/>
                    <a:pt x="599" y="1604"/>
                  </a:cubicBezTo>
                  <a:cubicBezTo>
                    <a:pt x="394" y="1604"/>
                    <a:pt x="225" y="1445"/>
                    <a:pt x="225" y="1235"/>
                  </a:cubicBezTo>
                  <a:cubicBezTo>
                    <a:pt x="225" y="1041"/>
                    <a:pt x="380" y="862"/>
                    <a:pt x="599" y="863"/>
                  </a:cubicBezTo>
                  <a:cubicBezTo>
                    <a:pt x="701" y="863"/>
                    <a:pt x="793" y="905"/>
                    <a:pt x="861" y="972"/>
                  </a:cubicBezTo>
                  <a:cubicBezTo>
                    <a:pt x="931" y="1040"/>
                    <a:pt x="1041" y="1183"/>
                    <a:pt x="1093" y="1239"/>
                  </a:cubicBezTo>
                  <a:cubicBezTo>
                    <a:pt x="1227" y="1383"/>
                    <a:pt x="1419" y="1473"/>
                    <a:pt x="1630" y="1473"/>
                  </a:cubicBezTo>
                  <a:cubicBezTo>
                    <a:pt x="2036" y="1474"/>
                    <a:pt x="2365" y="1146"/>
                    <a:pt x="2365" y="741"/>
                  </a:cubicBezTo>
                  <a:cubicBezTo>
                    <a:pt x="2365" y="336"/>
                    <a:pt x="2035" y="0"/>
                    <a:pt x="1630" y="0"/>
                  </a:cubicBezTo>
                  <a:cubicBezTo>
                    <a:pt x="1395" y="0"/>
                    <a:pt x="1187" y="122"/>
                    <a:pt x="1053" y="295"/>
                  </a:cubicBezTo>
                  <a:cubicBezTo>
                    <a:pt x="1053" y="735"/>
                    <a:pt x="1053" y="735"/>
                    <a:pt x="1053" y="735"/>
                  </a:cubicBezTo>
                  <a:cubicBezTo>
                    <a:pt x="1155" y="455"/>
                    <a:pt x="1340" y="232"/>
                    <a:pt x="1630" y="232"/>
                  </a:cubicBezTo>
                  <a:cubicBezTo>
                    <a:pt x="1909" y="232"/>
                    <a:pt x="2135" y="463"/>
                    <a:pt x="2134" y="741"/>
                  </a:cubicBezTo>
                  <a:cubicBezTo>
                    <a:pt x="2134" y="1020"/>
                    <a:pt x="1909" y="1246"/>
                    <a:pt x="1630" y="1245"/>
                  </a:cubicBezTo>
                  <a:cubicBezTo>
                    <a:pt x="1506" y="1244"/>
                    <a:pt x="1391" y="1199"/>
                    <a:pt x="1303" y="1125"/>
                  </a:cubicBezTo>
                  <a:cubicBezTo>
                    <a:pt x="1194" y="1040"/>
                    <a:pt x="1074" y="860"/>
                    <a:pt x="961" y="764"/>
                  </a:cubicBezTo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1" name="Freeform 17"/>
            <p:cNvSpPr>
              <a:spLocks/>
            </p:cNvSpPr>
            <p:nvPr userDrawn="1"/>
          </p:nvSpPr>
          <p:spPr bwMode="gray">
            <a:xfrm>
              <a:off x="5180" y="200"/>
              <a:ext cx="65" cy="106"/>
            </a:xfrm>
            <a:custGeom>
              <a:avLst/>
              <a:gdLst>
                <a:gd name="T0" fmla="*/ 0 w 1624"/>
                <a:gd name="T1" fmla="*/ 0 h 2651"/>
                <a:gd name="T2" fmla="*/ 1624 w 1624"/>
                <a:gd name="T3" fmla="*/ 0 h 2651"/>
                <a:gd name="T4" fmla="*/ 1624 w 1624"/>
                <a:gd name="T5" fmla="*/ 452 h 2651"/>
                <a:gd name="T6" fmla="*/ 1365 w 1624"/>
                <a:gd name="T7" fmla="*/ 273 h 2651"/>
                <a:gd name="T8" fmla="*/ 613 w 1624"/>
                <a:gd name="T9" fmla="*/ 273 h 2651"/>
                <a:gd name="T10" fmla="*/ 613 w 1624"/>
                <a:gd name="T11" fmla="*/ 1053 h 2651"/>
                <a:gd name="T12" fmla="*/ 1428 w 1624"/>
                <a:gd name="T13" fmla="*/ 1053 h 2651"/>
                <a:gd name="T14" fmla="*/ 1428 w 1624"/>
                <a:gd name="T15" fmla="*/ 1467 h 2651"/>
                <a:gd name="T16" fmla="*/ 1205 w 1624"/>
                <a:gd name="T17" fmla="*/ 1335 h 2651"/>
                <a:gd name="T18" fmla="*/ 613 w 1624"/>
                <a:gd name="T19" fmla="*/ 1335 h 2651"/>
                <a:gd name="T20" fmla="*/ 613 w 1624"/>
                <a:gd name="T21" fmla="*/ 2401 h 2651"/>
                <a:gd name="T22" fmla="*/ 784 w 1624"/>
                <a:gd name="T23" fmla="*/ 2651 h 2651"/>
                <a:gd name="T24" fmla="*/ 11 w 1624"/>
                <a:gd name="T25" fmla="*/ 2651 h 2651"/>
                <a:gd name="T26" fmla="*/ 173 w 1624"/>
                <a:gd name="T27" fmla="*/ 2401 h 2651"/>
                <a:gd name="T28" fmla="*/ 173 w 1624"/>
                <a:gd name="T29" fmla="*/ 278 h 2651"/>
                <a:gd name="T30" fmla="*/ 0 w 1624"/>
                <a:gd name="T31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24" h="2651">
                  <a:moveTo>
                    <a:pt x="0" y="0"/>
                  </a:moveTo>
                  <a:cubicBezTo>
                    <a:pt x="1624" y="0"/>
                    <a:pt x="1624" y="0"/>
                    <a:pt x="1624" y="0"/>
                  </a:cubicBezTo>
                  <a:cubicBezTo>
                    <a:pt x="1624" y="452"/>
                    <a:pt x="1624" y="452"/>
                    <a:pt x="1624" y="452"/>
                  </a:cubicBezTo>
                  <a:cubicBezTo>
                    <a:pt x="1624" y="452"/>
                    <a:pt x="1540" y="274"/>
                    <a:pt x="1365" y="273"/>
                  </a:cubicBezTo>
                  <a:cubicBezTo>
                    <a:pt x="613" y="273"/>
                    <a:pt x="613" y="273"/>
                    <a:pt x="613" y="273"/>
                  </a:cubicBezTo>
                  <a:cubicBezTo>
                    <a:pt x="613" y="1053"/>
                    <a:pt x="613" y="1053"/>
                    <a:pt x="613" y="1053"/>
                  </a:cubicBezTo>
                  <a:cubicBezTo>
                    <a:pt x="1428" y="1053"/>
                    <a:pt x="1428" y="1053"/>
                    <a:pt x="1428" y="1053"/>
                  </a:cubicBezTo>
                  <a:cubicBezTo>
                    <a:pt x="1428" y="1467"/>
                    <a:pt x="1428" y="1467"/>
                    <a:pt x="1428" y="1467"/>
                  </a:cubicBezTo>
                  <a:cubicBezTo>
                    <a:pt x="1428" y="1467"/>
                    <a:pt x="1402" y="1335"/>
                    <a:pt x="1205" y="1335"/>
                  </a:cubicBezTo>
                  <a:cubicBezTo>
                    <a:pt x="613" y="1335"/>
                    <a:pt x="613" y="1335"/>
                    <a:pt x="613" y="1335"/>
                  </a:cubicBezTo>
                  <a:cubicBezTo>
                    <a:pt x="613" y="2401"/>
                    <a:pt x="613" y="2401"/>
                    <a:pt x="613" y="2401"/>
                  </a:cubicBezTo>
                  <a:cubicBezTo>
                    <a:pt x="613" y="2558"/>
                    <a:pt x="784" y="2651"/>
                    <a:pt x="784" y="2651"/>
                  </a:cubicBezTo>
                  <a:cubicBezTo>
                    <a:pt x="11" y="2651"/>
                    <a:pt x="11" y="2651"/>
                    <a:pt x="11" y="2651"/>
                  </a:cubicBezTo>
                  <a:cubicBezTo>
                    <a:pt x="11" y="2651"/>
                    <a:pt x="173" y="2569"/>
                    <a:pt x="173" y="2401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73" y="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2" name="Freeform 18"/>
            <p:cNvSpPr>
              <a:spLocks/>
            </p:cNvSpPr>
            <p:nvPr userDrawn="1"/>
          </p:nvSpPr>
          <p:spPr bwMode="gray">
            <a:xfrm>
              <a:off x="5333" y="200"/>
              <a:ext cx="43" cy="148"/>
            </a:xfrm>
            <a:custGeom>
              <a:avLst/>
              <a:gdLst>
                <a:gd name="T0" fmla="*/ 246 w 1072"/>
                <a:gd name="T1" fmla="*/ 0 h 3696"/>
                <a:gd name="T2" fmla="*/ 1072 w 1072"/>
                <a:gd name="T3" fmla="*/ 0 h 3696"/>
                <a:gd name="T4" fmla="*/ 887 w 1072"/>
                <a:gd name="T5" fmla="*/ 230 h 3696"/>
                <a:gd name="T6" fmla="*/ 887 w 1072"/>
                <a:gd name="T7" fmla="*/ 2717 h 3696"/>
                <a:gd name="T8" fmla="*/ 0 w 1072"/>
                <a:gd name="T9" fmla="*/ 3693 h 3696"/>
                <a:gd name="T10" fmla="*/ 423 w 1072"/>
                <a:gd name="T11" fmla="*/ 2717 h 3696"/>
                <a:gd name="T12" fmla="*/ 423 w 1072"/>
                <a:gd name="T13" fmla="*/ 230 h 3696"/>
                <a:gd name="T14" fmla="*/ 246 w 1072"/>
                <a:gd name="T15" fmla="*/ 0 h 3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2" h="3696">
                  <a:moveTo>
                    <a:pt x="246" y="0"/>
                  </a:moveTo>
                  <a:cubicBezTo>
                    <a:pt x="1072" y="0"/>
                    <a:pt x="1072" y="0"/>
                    <a:pt x="1072" y="0"/>
                  </a:cubicBezTo>
                  <a:cubicBezTo>
                    <a:pt x="1072" y="0"/>
                    <a:pt x="887" y="87"/>
                    <a:pt x="887" y="230"/>
                  </a:cubicBezTo>
                  <a:cubicBezTo>
                    <a:pt x="887" y="2717"/>
                    <a:pt x="887" y="2717"/>
                    <a:pt x="887" y="2717"/>
                  </a:cubicBezTo>
                  <a:cubicBezTo>
                    <a:pt x="887" y="3558"/>
                    <a:pt x="44" y="3696"/>
                    <a:pt x="0" y="3693"/>
                  </a:cubicBezTo>
                  <a:cubicBezTo>
                    <a:pt x="72" y="3647"/>
                    <a:pt x="422" y="3349"/>
                    <a:pt x="423" y="2717"/>
                  </a:cubicBezTo>
                  <a:cubicBezTo>
                    <a:pt x="423" y="230"/>
                    <a:pt x="423" y="230"/>
                    <a:pt x="423" y="230"/>
                  </a:cubicBezTo>
                  <a:cubicBezTo>
                    <a:pt x="424" y="96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3" name="Freeform 19"/>
            <p:cNvSpPr>
              <a:spLocks/>
            </p:cNvSpPr>
            <p:nvPr userDrawn="1"/>
          </p:nvSpPr>
          <p:spPr bwMode="gray">
            <a:xfrm>
              <a:off x="5380" y="200"/>
              <a:ext cx="33" cy="106"/>
            </a:xfrm>
            <a:custGeom>
              <a:avLst/>
              <a:gdLst>
                <a:gd name="T0" fmla="*/ 0 w 828"/>
                <a:gd name="T1" fmla="*/ 0 h 2653"/>
                <a:gd name="T2" fmla="*/ 828 w 828"/>
                <a:gd name="T3" fmla="*/ 0 h 2653"/>
                <a:gd name="T4" fmla="*/ 645 w 828"/>
                <a:gd name="T5" fmla="*/ 235 h 2653"/>
                <a:gd name="T6" fmla="*/ 645 w 828"/>
                <a:gd name="T7" fmla="*/ 2401 h 2653"/>
                <a:gd name="T8" fmla="*/ 828 w 828"/>
                <a:gd name="T9" fmla="*/ 2653 h 2653"/>
                <a:gd name="T10" fmla="*/ 0 w 828"/>
                <a:gd name="T11" fmla="*/ 2653 h 2653"/>
                <a:gd name="T12" fmla="*/ 184 w 828"/>
                <a:gd name="T13" fmla="*/ 2401 h 2653"/>
                <a:gd name="T14" fmla="*/ 184 w 828"/>
                <a:gd name="T15" fmla="*/ 235 h 2653"/>
                <a:gd name="T16" fmla="*/ 0 w 828"/>
                <a:gd name="T17" fmla="*/ 0 h 2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2653">
                  <a:moveTo>
                    <a:pt x="0" y="0"/>
                  </a:moveTo>
                  <a:cubicBezTo>
                    <a:pt x="828" y="0"/>
                    <a:pt x="828" y="0"/>
                    <a:pt x="828" y="0"/>
                  </a:cubicBezTo>
                  <a:cubicBezTo>
                    <a:pt x="828" y="0"/>
                    <a:pt x="645" y="89"/>
                    <a:pt x="645" y="235"/>
                  </a:cubicBezTo>
                  <a:cubicBezTo>
                    <a:pt x="645" y="2401"/>
                    <a:pt x="645" y="2401"/>
                    <a:pt x="645" y="2401"/>
                  </a:cubicBezTo>
                  <a:cubicBezTo>
                    <a:pt x="645" y="2556"/>
                    <a:pt x="828" y="2653"/>
                    <a:pt x="828" y="2653"/>
                  </a:cubicBezTo>
                  <a:cubicBezTo>
                    <a:pt x="0" y="2653"/>
                    <a:pt x="0" y="2653"/>
                    <a:pt x="0" y="2653"/>
                  </a:cubicBezTo>
                  <a:cubicBezTo>
                    <a:pt x="0" y="2653"/>
                    <a:pt x="184" y="2557"/>
                    <a:pt x="184" y="2401"/>
                  </a:cubicBezTo>
                  <a:cubicBezTo>
                    <a:pt x="184" y="235"/>
                    <a:pt x="184" y="235"/>
                    <a:pt x="184" y="235"/>
                  </a:cubicBezTo>
                  <a:cubicBezTo>
                    <a:pt x="184" y="8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4" name="Freeform 20"/>
            <p:cNvSpPr>
              <a:spLocks/>
            </p:cNvSpPr>
            <p:nvPr userDrawn="1"/>
          </p:nvSpPr>
          <p:spPr bwMode="gray">
            <a:xfrm>
              <a:off x="5414" y="200"/>
              <a:ext cx="79" cy="106"/>
            </a:xfrm>
            <a:custGeom>
              <a:avLst/>
              <a:gdLst>
                <a:gd name="T0" fmla="*/ 161 w 1984"/>
                <a:gd name="T1" fmla="*/ 0 h 2651"/>
                <a:gd name="T2" fmla="*/ 1984 w 1984"/>
                <a:gd name="T3" fmla="*/ 0 h 2651"/>
                <a:gd name="T4" fmla="*/ 1829 w 1984"/>
                <a:gd name="T5" fmla="*/ 482 h 2651"/>
                <a:gd name="T6" fmla="*/ 1607 w 1984"/>
                <a:gd name="T7" fmla="*/ 279 h 2651"/>
                <a:gd name="T8" fmla="*/ 1229 w 1984"/>
                <a:gd name="T9" fmla="*/ 279 h 2651"/>
                <a:gd name="T10" fmla="*/ 1229 w 1984"/>
                <a:gd name="T11" fmla="*/ 2401 h 2651"/>
                <a:gd name="T12" fmla="*/ 1407 w 1984"/>
                <a:gd name="T13" fmla="*/ 2651 h 2651"/>
                <a:gd name="T14" fmla="*/ 595 w 1984"/>
                <a:gd name="T15" fmla="*/ 2651 h 2651"/>
                <a:gd name="T16" fmla="*/ 771 w 1984"/>
                <a:gd name="T17" fmla="*/ 2401 h 2651"/>
                <a:gd name="T18" fmla="*/ 771 w 1984"/>
                <a:gd name="T19" fmla="*/ 279 h 2651"/>
                <a:gd name="T20" fmla="*/ 315 w 1984"/>
                <a:gd name="T21" fmla="*/ 279 h 2651"/>
                <a:gd name="T22" fmla="*/ 0 w 1984"/>
                <a:gd name="T23" fmla="*/ 522 h 2651"/>
                <a:gd name="T24" fmla="*/ 161 w 1984"/>
                <a:gd name="T25" fmla="*/ 0 h 2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4" h="2651">
                  <a:moveTo>
                    <a:pt x="161" y="0"/>
                  </a:moveTo>
                  <a:cubicBezTo>
                    <a:pt x="1984" y="0"/>
                    <a:pt x="1984" y="0"/>
                    <a:pt x="1984" y="0"/>
                  </a:cubicBezTo>
                  <a:cubicBezTo>
                    <a:pt x="1829" y="482"/>
                    <a:pt x="1829" y="482"/>
                    <a:pt x="1829" y="482"/>
                  </a:cubicBezTo>
                  <a:cubicBezTo>
                    <a:pt x="1829" y="482"/>
                    <a:pt x="1783" y="279"/>
                    <a:pt x="1607" y="279"/>
                  </a:cubicBezTo>
                  <a:cubicBezTo>
                    <a:pt x="1229" y="279"/>
                    <a:pt x="1229" y="279"/>
                    <a:pt x="1229" y="279"/>
                  </a:cubicBezTo>
                  <a:cubicBezTo>
                    <a:pt x="1229" y="2401"/>
                    <a:pt x="1229" y="2401"/>
                    <a:pt x="1229" y="2401"/>
                  </a:cubicBezTo>
                  <a:cubicBezTo>
                    <a:pt x="1229" y="2535"/>
                    <a:pt x="1407" y="2651"/>
                    <a:pt x="1407" y="2651"/>
                  </a:cubicBezTo>
                  <a:cubicBezTo>
                    <a:pt x="595" y="2651"/>
                    <a:pt x="595" y="2651"/>
                    <a:pt x="595" y="2651"/>
                  </a:cubicBezTo>
                  <a:cubicBezTo>
                    <a:pt x="595" y="2651"/>
                    <a:pt x="771" y="2547"/>
                    <a:pt x="771" y="2401"/>
                  </a:cubicBezTo>
                  <a:cubicBezTo>
                    <a:pt x="771" y="279"/>
                    <a:pt x="771" y="279"/>
                    <a:pt x="771" y="279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185" y="280"/>
                    <a:pt x="0" y="522"/>
                    <a:pt x="0" y="522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5" name="Freeform 21"/>
            <p:cNvSpPr>
              <a:spLocks/>
            </p:cNvSpPr>
            <p:nvPr userDrawn="1"/>
          </p:nvSpPr>
          <p:spPr bwMode="gray">
            <a:xfrm>
              <a:off x="5558" y="200"/>
              <a:ext cx="88" cy="107"/>
            </a:xfrm>
            <a:custGeom>
              <a:avLst/>
              <a:gdLst>
                <a:gd name="T0" fmla="*/ 1420 w 2219"/>
                <a:gd name="T1" fmla="*/ 0 h 2693"/>
                <a:gd name="T2" fmla="*/ 2219 w 2219"/>
                <a:gd name="T3" fmla="*/ 0 h 2693"/>
                <a:gd name="T4" fmla="*/ 2048 w 2219"/>
                <a:gd name="T5" fmla="*/ 234 h 2693"/>
                <a:gd name="T6" fmla="*/ 2048 w 2219"/>
                <a:gd name="T7" fmla="*/ 1840 h 2693"/>
                <a:gd name="T8" fmla="*/ 1131 w 2219"/>
                <a:gd name="T9" fmla="*/ 2693 h 2693"/>
                <a:gd name="T10" fmla="*/ 176 w 2219"/>
                <a:gd name="T11" fmla="*/ 1840 h 2693"/>
                <a:gd name="T12" fmla="*/ 176 w 2219"/>
                <a:gd name="T13" fmla="*/ 234 h 2693"/>
                <a:gd name="T14" fmla="*/ 0 w 2219"/>
                <a:gd name="T15" fmla="*/ 0 h 2693"/>
                <a:gd name="T16" fmla="*/ 821 w 2219"/>
                <a:gd name="T17" fmla="*/ 0 h 2693"/>
                <a:gd name="T18" fmla="*/ 638 w 2219"/>
                <a:gd name="T19" fmla="*/ 234 h 2693"/>
                <a:gd name="T20" fmla="*/ 638 w 2219"/>
                <a:gd name="T21" fmla="*/ 1840 h 2693"/>
                <a:gd name="T22" fmla="*/ 1131 w 2219"/>
                <a:gd name="T23" fmla="*/ 2406 h 2693"/>
                <a:gd name="T24" fmla="*/ 1601 w 2219"/>
                <a:gd name="T25" fmla="*/ 1840 h 2693"/>
                <a:gd name="T26" fmla="*/ 1601 w 2219"/>
                <a:gd name="T27" fmla="*/ 234 h 2693"/>
                <a:gd name="T28" fmla="*/ 1420 w 2219"/>
                <a:gd name="T29" fmla="*/ 0 h 2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19" h="2693">
                  <a:moveTo>
                    <a:pt x="1420" y="0"/>
                  </a:moveTo>
                  <a:cubicBezTo>
                    <a:pt x="2219" y="0"/>
                    <a:pt x="2219" y="0"/>
                    <a:pt x="2219" y="0"/>
                  </a:cubicBezTo>
                  <a:cubicBezTo>
                    <a:pt x="2219" y="0"/>
                    <a:pt x="2048" y="91"/>
                    <a:pt x="2048" y="234"/>
                  </a:cubicBezTo>
                  <a:cubicBezTo>
                    <a:pt x="2048" y="1840"/>
                    <a:pt x="2048" y="1840"/>
                    <a:pt x="2048" y="1840"/>
                  </a:cubicBezTo>
                  <a:cubicBezTo>
                    <a:pt x="2047" y="2492"/>
                    <a:pt x="1506" y="2693"/>
                    <a:pt x="1131" y="2693"/>
                  </a:cubicBezTo>
                  <a:cubicBezTo>
                    <a:pt x="759" y="2693"/>
                    <a:pt x="175" y="2490"/>
                    <a:pt x="176" y="1840"/>
                  </a:cubicBezTo>
                  <a:cubicBezTo>
                    <a:pt x="176" y="234"/>
                    <a:pt x="176" y="234"/>
                    <a:pt x="176" y="234"/>
                  </a:cubicBezTo>
                  <a:cubicBezTo>
                    <a:pt x="176" y="91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8" y="88"/>
                    <a:pt x="638" y="234"/>
                  </a:cubicBezTo>
                  <a:cubicBezTo>
                    <a:pt x="638" y="1840"/>
                    <a:pt x="638" y="1840"/>
                    <a:pt x="638" y="1840"/>
                  </a:cubicBezTo>
                  <a:cubicBezTo>
                    <a:pt x="638" y="2182"/>
                    <a:pt x="865" y="2406"/>
                    <a:pt x="1131" y="2406"/>
                  </a:cubicBezTo>
                  <a:cubicBezTo>
                    <a:pt x="1397" y="2406"/>
                    <a:pt x="1600" y="2173"/>
                    <a:pt x="1601" y="1840"/>
                  </a:cubicBezTo>
                  <a:cubicBezTo>
                    <a:pt x="1601" y="234"/>
                    <a:pt x="1601" y="234"/>
                    <a:pt x="1601" y="234"/>
                  </a:cubicBezTo>
                  <a:cubicBezTo>
                    <a:pt x="1601" y="91"/>
                    <a:pt x="1420" y="0"/>
                    <a:pt x="142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6" name="Freeform 22"/>
            <p:cNvSpPr>
              <a:spLocks/>
            </p:cNvSpPr>
            <p:nvPr userDrawn="1"/>
          </p:nvSpPr>
          <p:spPr bwMode="gray">
            <a:xfrm>
              <a:off x="5248" y="200"/>
              <a:ext cx="89" cy="108"/>
            </a:xfrm>
            <a:custGeom>
              <a:avLst/>
              <a:gdLst>
                <a:gd name="T0" fmla="*/ 1427 w 2240"/>
                <a:gd name="T1" fmla="*/ 0 h 2700"/>
                <a:gd name="T2" fmla="*/ 2240 w 2240"/>
                <a:gd name="T3" fmla="*/ 0 h 2700"/>
                <a:gd name="T4" fmla="*/ 2068 w 2240"/>
                <a:gd name="T5" fmla="*/ 237 h 2700"/>
                <a:gd name="T6" fmla="*/ 2067 w 2240"/>
                <a:gd name="T7" fmla="*/ 1838 h 2700"/>
                <a:gd name="T8" fmla="*/ 1122 w 2240"/>
                <a:gd name="T9" fmla="*/ 2700 h 2700"/>
                <a:gd name="T10" fmla="*/ 166 w 2240"/>
                <a:gd name="T11" fmla="*/ 1838 h 2700"/>
                <a:gd name="T12" fmla="*/ 166 w 2240"/>
                <a:gd name="T13" fmla="*/ 237 h 2700"/>
                <a:gd name="T14" fmla="*/ 0 w 2240"/>
                <a:gd name="T15" fmla="*/ 0 h 2700"/>
                <a:gd name="T16" fmla="*/ 821 w 2240"/>
                <a:gd name="T17" fmla="*/ 0 h 2700"/>
                <a:gd name="T18" fmla="*/ 631 w 2240"/>
                <a:gd name="T19" fmla="*/ 237 h 2700"/>
                <a:gd name="T20" fmla="*/ 630 w 2240"/>
                <a:gd name="T21" fmla="*/ 1838 h 2700"/>
                <a:gd name="T22" fmla="*/ 1122 w 2240"/>
                <a:gd name="T23" fmla="*/ 2413 h 2700"/>
                <a:gd name="T24" fmla="*/ 1602 w 2240"/>
                <a:gd name="T25" fmla="*/ 1838 h 2700"/>
                <a:gd name="T26" fmla="*/ 1603 w 2240"/>
                <a:gd name="T27" fmla="*/ 237 h 2700"/>
                <a:gd name="T28" fmla="*/ 1427 w 2240"/>
                <a:gd name="T29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0" h="2700">
                  <a:moveTo>
                    <a:pt x="1427" y="0"/>
                  </a:moveTo>
                  <a:cubicBezTo>
                    <a:pt x="2240" y="0"/>
                    <a:pt x="2240" y="0"/>
                    <a:pt x="2240" y="0"/>
                  </a:cubicBezTo>
                  <a:cubicBezTo>
                    <a:pt x="2240" y="0"/>
                    <a:pt x="2068" y="95"/>
                    <a:pt x="2068" y="237"/>
                  </a:cubicBezTo>
                  <a:cubicBezTo>
                    <a:pt x="2068" y="238"/>
                    <a:pt x="2067" y="1838"/>
                    <a:pt x="2067" y="1838"/>
                  </a:cubicBezTo>
                  <a:cubicBezTo>
                    <a:pt x="2067" y="2494"/>
                    <a:pt x="1501" y="2700"/>
                    <a:pt x="1122" y="2700"/>
                  </a:cubicBezTo>
                  <a:cubicBezTo>
                    <a:pt x="750" y="2700"/>
                    <a:pt x="166" y="2491"/>
                    <a:pt x="166" y="1838"/>
                  </a:cubicBezTo>
                  <a:cubicBezTo>
                    <a:pt x="166" y="237"/>
                    <a:pt x="166" y="237"/>
                    <a:pt x="166" y="237"/>
                  </a:cubicBezTo>
                  <a:cubicBezTo>
                    <a:pt x="166" y="94"/>
                    <a:pt x="0" y="0"/>
                    <a:pt x="0" y="0"/>
                  </a:cubicBezTo>
                  <a:cubicBezTo>
                    <a:pt x="821" y="0"/>
                    <a:pt x="821" y="0"/>
                    <a:pt x="821" y="0"/>
                  </a:cubicBezTo>
                  <a:cubicBezTo>
                    <a:pt x="821" y="0"/>
                    <a:pt x="631" y="94"/>
                    <a:pt x="631" y="237"/>
                  </a:cubicBezTo>
                  <a:cubicBezTo>
                    <a:pt x="630" y="1838"/>
                    <a:pt x="630" y="1838"/>
                    <a:pt x="630" y="1838"/>
                  </a:cubicBezTo>
                  <a:cubicBezTo>
                    <a:pt x="630" y="2178"/>
                    <a:pt x="856" y="2412"/>
                    <a:pt x="1122" y="2413"/>
                  </a:cubicBezTo>
                  <a:cubicBezTo>
                    <a:pt x="1388" y="2414"/>
                    <a:pt x="1602" y="2174"/>
                    <a:pt x="1602" y="1838"/>
                  </a:cubicBezTo>
                  <a:cubicBezTo>
                    <a:pt x="1603" y="237"/>
                    <a:pt x="1603" y="237"/>
                    <a:pt x="1603" y="237"/>
                  </a:cubicBezTo>
                  <a:cubicBezTo>
                    <a:pt x="1603" y="94"/>
                    <a:pt x="1427" y="0"/>
                    <a:pt x="1427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6167" name="Freeform 23"/>
            <p:cNvSpPr>
              <a:spLocks/>
            </p:cNvSpPr>
            <p:nvPr userDrawn="1"/>
          </p:nvSpPr>
          <p:spPr bwMode="gray">
            <a:xfrm>
              <a:off x="5489" y="198"/>
              <a:ext cx="69" cy="110"/>
            </a:xfrm>
            <a:custGeom>
              <a:avLst/>
              <a:gdLst>
                <a:gd name="T0" fmla="*/ 1467 w 1707"/>
                <a:gd name="T1" fmla="*/ 479 h 2755"/>
                <a:gd name="T2" fmla="*/ 1019 w 1707"/>
                <a:gd name="T3" fmla="*/ 276 h 2755"/>
                <a:gd name="T4" fmla="*/ 504 w 1707"/>
                <a:gd name="T5" fmla="*/ 677 h 2755"/>
                <a:gd name="T6" fmla="*/ 995 w 1707"/>
                <a:gd name="T7" fmla="*/ 1174 h 2755"/>
                <a:gd name="T8" fmla="*/ 1705 w 1707"/>
                <a:gd name="T9" fmla="*/ 1974 h 2755"/>
                <a:gd name="T10" fmla="*/ 651 w 1707"/>
                <a:gd name="T11" fmla="*/ 2755 h 2755"/>
                <a:gd name="T12" fmla="*/ 155 w 1707"/>
                <a:gd name="T13" fmla="*/ 2686 h 2755"/>
                <a:gd name="T14" fmla="*/ 0 w 1707"/>
                <a:gd name="T15" fmla="*/ 2177 h 2755"/>
                <a:gd name="T16" fmla="*/ 658 w 1707"/>
                <a:gd name="T17" fmla="*/ 2466 h 2755"/>
                <a:gd name="T18" fmla="*/ 1252 w 1707"/>
                <a:gd name="T19" fmla="*/ 2030 h 2755"/>
                <a:gd name="T20" fmla="*/ 46 w 1707"/>
                <a:gd name="T21" fmla="*/ 731 h 2755"/>
                <a:gd name="T22" fmla="*/ 973 w 1707"/>
                <a:gd name="T23" fmla="*/ 0 h 2755"/>
                <a:gd name="T24" fmla="*/ 1467 w 1707"/>
                <a:gd name="T25" fmla="*/ 69 h 2755"/>
                <a:gd name="T26" fmla="*/ 1467 w 1707"/>
                <a:gd name="T27" fmla="*/ 479 h 2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7" h="2755">
                  <a:moveTo>
                    <a:pt x="1467" y="479"/>
                  </a:moveTo>
                  <a:cubicBezTo>
                    <a:pt x="1467" y="479"/>
                    <a:pt x="1352" y="277"/>
                    <a:pt x="1019" y="276"/>
                  </a:cubicBezTo>
                  <a:cubicBezTo>
                    <a:pt x="686" y="275"/>
                    <a:pt x="505" y="450"/>
                    <a:pt x="504" y="677"/>
                  </a:cubicBezTo>
                  <a:cubicBezTo>
                    <a:pt x="503" y="934"/>
                    <a:pt x="696" y="1031"/>
                    <a:pt x="995" y="1174"/>
                  </a:cubicBezTo>
                  <a:cubicBezTo>
                    <a:pt x="1279" y="1311"/>
                    <a:pt x="1707" y="1499"/>
                    <a:pt x="1705" y="1974"/>
                  </a:cubicBezTo>
                  <a:cubicBezTo>
                    <a:pt x="1704" y="2399"/>
                    <a:pt x="1327" y="2755"/>
                    <a:pt x="651" y="2755"/>
                  </a:cubicBezTo>
                  <a:cubicBezTo>
                    <a:pt x="442" y="2754"/>
                    <a:pt x="155" y="2686"/>
                    <a:pt x="155" y="2686"/>
                  </a:cubicBezTo>
                  <a:cubicBezTo>
                    <a:pt x="0" y="2177"/>
                    <a:pt x="0" y="2177"/>
                    <a:pt x="0" y="2177"/>
                  </a:cubicBezTo>
                  <a:cubicBezTo>
                    <a:pt x="143" y="2316"/>
                    <a:pt x="397" y="2466"/>
                    <a:pt x="658" y="2466"/>
                  </a:cubicBezTo>
                  <a:cubicBezTo>
                    <a:pt x="929" y="2466"/>
                    <a:pt x="1252" y="2298"/>
                    <a:pt x="1252" y="2030"/>
                  </a:cubicBezTo>
                  <a:cubicBezTo>
                    <a:pt x="1252" y="1512"/>
                    <a:pt x="46" y="1598"/>
                    <a:pt x="46" y="731"/>
                  </a:cubicBezTo>
                  <a:cubicBezTo>
                    <a:pt x="46" y="433"/>
                    <a:pt x="254" y="0"/>
                    <a:pt x="973" y="0"/>
                  </a:cubicBezTo>
                  <a:cubicBezTo>
                    <a:pt x="1207" y="0"/>
                    <a:pt x="1467" y="69"/>
                    <a:pt x="1467" y="69"/>
                  </a:cubicBezTo>
                  <a:lnTo>
                    <a:pt x="1467" y="479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46148" name="Line 4"/>
          <p:cNvSpPr>
            <a:spLocks noChangeShapeType="1"/>
          </p:cNvSpPr>
          <p:nvPr/>
        </p:nvSpPr>
        <p:spPr bwMode="gray">
          <a:xfrm>
            <a:off x="0" y="6632575"/>
            <a:ext cx="9144000" cy="0"/>
          </a:xfrm>
          <a:prstGeom prst="line">
            <a:avLst/>
          </a:prstGeom>
          <a:noFill/>
          <a:ln w="12700">
            <a:solidFill>
              <a:srgbClr val="87867E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6151" name="Rectangle 7"/>
          <p:cNvSpPr>
            <a:spLocks noGrp="1" noChangeArrowheads="1"/>
          </p:cNvSpPr>
          <p:nvPr>
            <p:ph type="title"/>
          </p:nvPr>
        </p:nvSpPr>
        <p:spPr bwMode="gray">
          <a:xfrm>
            <a:off x="169863" y="-1588"/>
            <a:ext cx="7858125" cy="693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C0C0C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Master title</a:t>
            </a:r>
          </a:p>
        </p:txBody>
      </p:sp>
      <p:sp>
        <p:nvSpPr>
          <p:cNvPr id="646152" name="Rectangle 8"/>
          <p:cNvSpPr>
            <a:spLocks noGrp="1" noChangeArrowheads="1"/>
          </p:cNvSpPr>
          <p:nvPr>
            <p:ph type="body" idx="1"/>
          </p:nvPr>
        </p:nvSpPr>
        <p:spPr bwMode="gray">
          <a:xfrm>
            <a:off x="168275" y="869950"/>
            <a:ext cx="8786813" cy="5592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/>
              <a:t>Headline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r>
              <a:rPr lang="en-US" altLang="ja-JP" dirty="0"/>
              <a:t> </a:t>
            </a:r>
            <a:r>
              <a:rPr lang="en-US" altLang="ja-JP" dirty="0" err="1"/>
              <a:t>Headline</a:t>
            </a:r>
            <a:endParaRPr lang="en-US" altLang="ja-JP" dirty="0"/>
          </a:p>
          <a:p>
            <a:pPr lvl="1"/>
            <a:r>
              <a:rPr lang="en-US" altLang="ja-JP" dirty="0"/>
              <a:t>1st subhead 1st subhead 1st subhead 1st subhead 1st subhead 1st subhead 1st subhead 1st subhead 1st subhead 1st subhead </a:t>
            </a:r>
          </a:p>
          <a:p>
            <a:pPr lvl="2"/>
            <a:r>
              <a:rPr lang="en-US" altLang="ja-JP" dirty="0"/>
              <a:t>2nd subhead 2nd subhead 2nd subhead 2nd subhead 2nd subhead 2nd subhead 2nd subhead 2nd subhead 2nd subhead 2nd subhead </a:t>
            </a:r>
          </a:p>
          <a:p>
            <a:pPr lvl="3"/>
            <a:r>
              <a:rPr lang="en-US" altLang="ja-JP" dirty="0"/>
              <a:t>Text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  <a:r>
              <a:rPr lang="en-US" altLang="ja-JP" dirty="0" err="1"/>
              <a:t>Text</a:t>
            </a:r>
            <a:r>
              <a:rPr lang="en-US" altLang="ja-JP" dirty="0"/>
              <a:t> </a:t>
            </a:r>
          </a:p>
        </p:txBody>
      </p:sp>
      <p:sp>
        <p:nvSpPr>
          <p:cNvPr id="646168" name="Rectangle 24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4300538" y="6653213"/>
            <a:ext cx="539750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fontAlgn="base">
              <a:defRPr kumimoji="0" sz="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fld id="{DD921953-BA97-4FBE-A90D-F2F87A706334}" type="slidenum">
              <a:rPr lang="de-DE" altLang="ja-JP" smtClean="0"/>
              <a:pPr/>
              <a:t>‹#›</a:t>
            </a:fld>
            <a:endParaRPr lang="de-DE" altLang="ja-JP"/>
          </a:p>
        </p:txBody>
      </p:sp>
      <p:sp>
        <p:nvSpPr>
          <p:cNvPr id="646169" name="Rectangle 2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4935538" y="6653213"/>
            <a:ext cx="4022725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fontAlgn="base">
              <a:defRPr kumimoji="0" sz="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de-DE" altLang="ja-JP" dirty="0"/>
              <a:t>Copyright 2020 NANJING FUJITSU NANDA SOFTWARE TECHNOLOGY CO., LTD.</a:t>
            </a:r>
          </a:p>
        </p:txBody>
      </p:sp>
      <p:sp>
        <p:nvSpPr>
          <p:cNvPr id="20" name="Rectangle 30"/>
          <p:cNvSpPr txBox="1">
            <a:spLocks noChangeArrowheads="1"/>
          </p:cNvSpPr>
          <p:nvPr userDrawn="1"/>
        </p:nvSpPr>
        <p:spPr bwMode="gray">
          <a:xfrm>
            <a:off x="189235" y="6640513"/>
            <a:ext cx="4022725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ja-JP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kumimoji="0" sz="800" kern="12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2pPr>
            <a:lvl3pPr marL="9144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3pPr>
            <a:lvl4pPr marL="13716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4pPr>
            <a:lvl5pPr marL="1828800" algn="ctr" rtl="0" fontAlgn="ctr">
              <a:spcBef>
                <a:spcPct val="0"/>
              </a:spcBef>
              <a:spcAft>
                <a:spcPct val="0"/>
              </a:spcAft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rgbClr val="000000"/>
                </a:solidFill>
                <a:latin typeface="ＭＳ Ｐゴシック" panose="020B0600070205080204" pitchFamily="34" charset="-128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l"/>
            <a:r>
              <a:rPr lang="en-US" altLang="zh-CN" dirty="0"/>
              <a:t>FNST CONFIDENTIAL</a:t>
            </a:r>
            <a:endParaRPr lang="de-DE" altLang="ja-JP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6226891" y="5733256"/>
            <a:ext cx="2736134" cy="829029"/>
            <a:chOff x="2720658" y="3753351"/>
            <a:chExt cx="2736134" cy="829029"/>
          </a:xfrm>
        </p:grpSpPr>
        <p:sp>
          <p:nvSpPr>
            <p:cNvPr id="25" name="任意多边形 24"/>
            <p:cNvSpPr/>
            <p:nvPr/>
          </p:nvSpPr>
          <p:spPr bwMode="auto">
            <a:xfrm>
              <a:off x="2720658" y="4211743"/>
              <a:ext cx="2736134" cy="237066"/>
            </a:xfrm>
            <a:custGeom>
              <a:avLst/>
              <a:gdLst>
                <a:gd name="connsiteX0" fmla="*/ 1254112 w 2736134"/>
                <a:gd name="connsiteY0" fmla="*/ 1965 h 237066"/>
                <a:gd name="connsiteX1" fmla="*/ 1662460 w 2736134"/>
                <a:gd name="connsiteY1" fmla="*/ 5679 h 237066"/>
                <a:gd name="connsiteX2" fmla="*/ 2610929 w 2736134"/>
                <a:gd name="connsiteY2" fmla="*/ 126949 h 237066"/>
                <a:gd name="connsiteX3" fmla="*/ 2736134 w 2736134"/>
                <a:gd name="connsiteY3" fmla="*/ 158022 h 237066"/>
                <a:gd name="connsiteX4" fmla="*/ 2736134 w 2736134"/>
                <a:gd name="connsiteY4" fmla="*/ 237066 h 237066"/>
                <a:gd name="connsiteX5" fmla="*/ 2460323 w 2736134"/>
                <a:gd name="connsiteY5" fmla="*/ 168616 h 237066"/>
                <a:gd name="connsiteX6" fmla="*/ 1511854 w 2736134"/>
                <a:gd name="connsiteY6" fmla="*/ 47346 h 237066"/>
                <a:gd name="connsiteX7" fmla="*/ 259675 w 2736134"/>
                <a:gd name="connsiteY7" fmla="*/ 131478 h 237066"/>
                <a:gd name="connsiteX8" fmla="*/ 0 w 2736134"/>
                <a:gd name="connsiteY8" fmla="*/ 188459 h 237066"/>
                <a:gd name="connsiteX9" fmla="*/ 127175 w 2736134"/>
                <a:gd name="connsiteY9" fmla="*/ 151933 h 237066"/>
                <a:gd name="connsiteX10" fmla="*/ 1254112 w 2736134"/>
                <a:gd name="connsiteY10" fmla="*/ 1965 h 237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36134" h="237066">
                  <a:moveTo>
                    <a:pt x="1254112" y="1965"/>
                  </a:moveTo>
                  <a:cubicBezTo>
                    <a:pt x="1388039" y="-1538"/>
                    <a:pt x="1524334" y="-389"/>
                    <a:pt x="1662460" y="5679"/>
                  </a:cubicBezTo>
                  <a:cubicBezTo>
                    <a:pt x="1993962" y="20243"/>
                    <a:pt x="2312473" y="62104"/>
                    <a:pt x="2610929" y="126949"/>
                  </a:cubicBezTo>
                  <a:lnTo>
                    <a:pt x="2736134" y="158022"/>
                  </a:lnTo>
                  <a:lnTo>
                    <a:pt x="2736134" y="237066"/>
                  </a:lnTo>
                  <a:lnTo>
                    <a:pt x="2460323" y="168616"/>
                  </a:lnTo>
                  <a:cubicBezTo>
                    <a:pt x="2161868" y="103771"/>
                    <a:pt x="1843356" y="61909"/>
                    <a:pt x="1511854" y="47346"/>
                  </a:cubicBezTo>
                  <a:cubicBezTo>
                    <a:pt x="1069851" y="27928"/>
                    <a:pt x="646598" y="58878"/>
                    <a:pt x="259675" y="131478"/>
                  </a:cubicBezTo>
                  <a:lnTo>
                    <a:pt x="0" y="188459"/>
                  </a:lnTo>
                  <a:lnTo>
                    <a:pt x="127175" y="151933"/>
                  </a:lnTo>
                  <a:cubicBezTo>
                    <a:pt x="471855" y="64860"/>
                    <a:pt x="852330" y="12476"/>
                    <a:pt x="1254112" y="1965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60000"/>
              </a:camera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ctr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333203" y="4274603"/>
              <a:ext cx="16232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b="1" dirty="0">
                  <a:solidFill>
                    <a:schemeClr val="bg1">
                      <a:lumMod val="75000"/>
                    </a:schemeClr>
                  </a:solidFill>
                  <a:latin typeface="Fujitsu Sans" panose="020B0404060202020204" pitchFamily="34" charset="0"/>
                  <a:ea typeface="Meiryo UI" panose="020B0604030504040204" pitchFamily="34" charset="-128"/>
                  <a:cs typeface="Meiryo UI" panose="020B0604030504040204" pitchFamily="34" charset="-128"/>
                </a:rPr>
                <a:t>Intelligent Vehicle</a:t>
              </a:r>
              <a:endParaRPr lang="zh-CN" altLang="en-US" sz="1400" b="1" dirty="0" err="1">
                <a:solidFill>
                  <a:schemeClr val="bg1">
                    <a:lumMod val="75000"/>
                  </a:schemeClr>
                </a:solidFill>
                <a:latin typeface="Fujitsu Sans" panose="020B0404060202020204" pitchFamily="34" charset="0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27" name="任意多边形 26"/>
            <p:cNvSpPr/>
            <p:nvPr/>
          </p:nvSpPr>
          <p:spPr bwMode="auto">
            <a:xfrm rot="1903321">
              <a:off x="3639560" y="3753351"/>
              <a:ext cx="1074637" cy="783233"/>
            </a:xfrm>
            <a:custGeom>
              <a:avLst/>
              <a:gdLst>
                <a:gd name="connsiteX0" fmla="*/ 408183 w 1074637"/>
                <a:gd name="connsiteY0" fmla="*/ 189025 h 783233"/>
                <a:gd name="connsiteX1" fmla="*/ 502547 w 1074637"/>
                <a:gd name="connsiteY1" fmla="*/ 132154 h 783233"/>
                <a:gd name="connsiteX2" fmla="*/ 980245 w 1074637"/>
                <a:gd name="connsiteY2" fmla="*/ 0 h 783233"/>
                <a:gd name="connsiteX3" fmla="*/ 1074637 w 1074637"/>
                <a:gd name="connsiteY3" fmla="*/ 5578 h 783233"/>
                <a:gd name="connsiteX4" fmla="*/ 1074636 w 1074637"/>
                <a:gd name="connsiteY4" fmla="*/ 93990 h 783233"/>
                <a:gd name="connsiteX5" fmla="*/ 962532 w 1074637"/>
                <a:gd name="connsiteY5" fmla="*/ 87366 h 783233"/>
                <a:gd name="connsiteX6" fmla="*/ 484834 w 1074637"/>
                <a:gd name="connsiteY6" fmla="*/ 219520 h 783233"/>
                <a:gd name="connsiteX7" fmla="*/ 37384 w 1074637"/>
                <a:gd name="connsiteY7" fmla="*/ 676848 h 783233"/>
                <a:gd name="connsiteX8" fmla="*/ 0 w 1074637"/>
                <a:gd name="connsiteY8" fmla="*/ 783233 h 783233"/>
                <a:gd name="connsiteX9" fmla="*/ 7825 w 1074637"/>
                <a:gd name="connsiteY9" fmla="*/ 724011 h 783233"/>
                <a:gd name="connsiteX10" fmla="*/ 408183 w 1074637"/>
                <a:gd name="connsiteY10" fmla="*/ 189025 h 78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4637" h="783233">
                  <a:moveTo>
                    <a:pt x="408183" y="189025"/>
                  </a:moveTo>
                  <a:cubicBezTo>
                    <a:pt x="438261" y="168879"/>
                    <a:pt x="469741" y="149869"/>
                    <a:pt x="502547" y="132154"/>
                  </a:cubicBezTo>
                  <a:cubicBezTo>
                    <a:pt x="660018" y="47126"/>
                    <a:pt x="825694" y="4037"/>
                    <a:pt x="980245" y="0"/>
                  </a:cubicBezTo>
                  <a:lnTo>
                    <a:pt x="1074637" y="5578"/>
                  </a:lnTo>
                  <a:lnTo>
                    <a:pt x="1074636" y="93990"/>
                  </a:lnTo>
                  <a:lnTo>
                    <a:pt x="962532" y="87366"/>
                  </a:lnTo>
                  <a:cubicBezTo>
                    <a:pt x="807980" y="91403"/>
                    <a:pt x="642304" y="134492"/>
                    <a:pt x="484834" y="219520"/>
                  </a:cubicBezTo>
                  <a:cubicBezTo>
                    <a:pt x="274875" y="332892"/>
                    <a:pt x="119256" y="499358"/>
                    <a:pt x="37384" y="676848"/>
                  </a:cubicBezTo>
                  <a:lnTo>
                    <a:pt x="0" y="783233"/>
                  </a:lnTo>
                  <a:lnTo>
                    <a:pt x="7825" y="724011"/>
                  </a:lnTo>
                  <a:cubicBezTo>
                    <a:pt x="55714" y="526727"/>
                    <a:pt x="197631" y="330049"/>
                    <a:pt x="408183" y="189025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dirty="0" err="1"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 b="1">
          <a:solidFill>
            <a:schemeClr val="tx2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tabLst>
          <a:tab pos="3676650" algn="l"/>
        </a:tabLst>
        <a:defRPr kumimoji="1" sz="3200">
          <a:solidFill>
            <a:schemeClr val="tx2"/>
          </a:solidFill>
          <a:latin typeface="Arial" charset="0"/>
          <a:ea typeface="ＭＳ Ｐゴシック" charset="-128"/>
        </a:defRPr>
      </a:lvl9pPr>
    </p:titleStyle>
    <p:bodyStyle>
      <a:lvl1pPr marL="290513" indent="-290513" algn="l" defTabSz="457200" rtl="0" eaLnBrk="1" fontAlgn="base" hangingPunct="1">
        <a:lnSpc>
          <a:spcPct val="95000"/>
        </a:lnSpc>
        <a:spcBef>
          <a:spcPct val="20000"/>
        </a:spcBef>
        <a:spcAft>
          <a:spcPct val="10000"/>
        </a:spcAft>
        <a:buClr>
          <a:srgbClr val="A30B1A"/>
        </a:buClr>
        <a:buFont typeface="Wingdings" pitchFamily="2" charset="2"/>
        <a:buChar char="n"/>
        <a:defRPr kumimoji="1" sz="2400">
          <a:solidFill>
            <a:srgbClr val="000000"/>
          </a:solidFill>
          <a:latin typeface="微软雅黑" pitchFamily="34" charset="-122"/>
          <a:ea typeface="微软雅黑" pitchFamily="34" charset="-122"/>
          <a:cs typeface="+mn-cs"/>
        </a:defRPr>
      </a:lvl1pPr>
      <a:lvl2pPr marL="581025" indent="-242888" algn="l" defTabSz="457200" rtl="0" eaLnBrk="1" fontAlgn="base" hangingPunct="1">
        <a:lnSpc>
          <a:spcPct val="95000"/>
        </a:lnSpc>
        <a:spcBef>
          <a:spcPct val="20000"/>
        </a:spcBef>
        <a:spcAft>
          <a:spcPct val="10000"/>
        </a:spcAft>
        <a:buClr>
          <a:srgbClr val="87867E"/>
        </a:buClr>
        <a:buFont typeface="Wingdings" pitchFamily="2" charset="2"/>
        <a:buChar char="n"/>
        <a:defRPr kumimoji="1" sz="2000">
          <a:solidFill>
            <a:srgbClr val="000000"/>
          </a:solidFill>
          <a:latin typeface="微软雅黑" pitchFamily="34" charset="-122"/>
          <a:ea typeface="微软雅黑" pitchFamily="34" charset="-122"/>
          <a:cs typeface="+mn-cs"/>
        </a:defRPr>
      </a:lvl2pPr>
      <a:lvl3pPr marL="795338" indent="-138113" algn="l" defTabSz="457200" rtl="0" eaLnBrk="1" fontAlgn="base" hangingPunct="1">
        <a:lnSpc>
          <a:spcPct val="95000"/>
        </a:lnSpc>
        <a:spcBef>
          <a:spcPct val="20000"/>
        </a:spcBef>
        <a:spcAft>
          <a:spcPct val="10000"/>
        </a:spcAft>
        <a:buClr>
          <a:srgbClr val="87867E"/>
        </a:buClr>
        <a:buSzPct val="100000"/>
        <a:buChar char="•"/>
        <a:defRPr kumimoji="1">
          <a:solidFill>
            <a:srgbClr val="000000"/>
          </a:solidFill>
          <a:latin typeface="微软雅黑" pitchFamily="34" charset="-122"/>
          <a:ea typeface="微软雅黑" pitchFamily="34" charset="-122"/>
          <a:cs typeface="+mn-cs"/>
        </a:defRPr>
      </a:lvl3pPr>
      <a:lvl4pPr marL="1014413" indent="-134938" algn="l" defTabSz="457200" rtl="0" eaLnBrk="1" fontAlgn="base" hangingPunct="1">
        <a:lnSpc>
          <a:spcPct val="95000"/>
        </a:lnSpc>
        <a:spcBef>
          <a:spcPct val="20000"/>
        </a:spcBef>
        <a:spcAft>
          <a:spcPct val="10000"/>
        </a:spcAft>
        <a:buClr>
          <a:srgbClr val="87867E"/>
        </a:buClr>
        <a:buSzPct val="100000"/>
        <a:buChar char="•"/>
        <a:defRPr kumimoji="1" sz="1600">
          <a:solidFill>
            <a:srgbClr val="000000"/>
          </a:solidFill>
          <a:latin typeface="微软雅黑" pitchFamily="34" charset="-122"/>
          <a:ea typeface="微软雅黑" pitchFamily="34" charset="-122"/>
          <a:cs typeface="+mn-cs"/>
        </a:defRPr>
      </a:lvl4pPr>
      <a:lvl5pPr marL="2305050" indent="365125" algn="l" defTabSz="457200" rtl="0" eaLnBrk="1" fontAlgn="base" hangingPunct="1">
        <a:spcBef>
          <a:spcPct val="0"/>
        </a:spcBef>
        <a:spcAft>
          <a:spcPct val="0"/>
        </a:spcAft>
        <a:buBlip>
          <a:blip r:embed="rId14"/>
        </a:buBlip>
        <a:defRPr kumimoji="1" sz="2000">
          <a:solidFill>
            <a:srgbClr val="000000"/>
          </a:solidFill>
          <a:latin typeface="+mn-lt"/>
          <a:ea typeface="+mn-ea"/>
          <a:cs typeface="+mn-cs"/>
        </a:defRPr>
      </a:lvl5pPr>
      <a:lvl6pPr marL="2762250" indent="365125" algn="l" defTabSz="457200" rtl="0" eaLnBrk="1" fontAlgn="base" hangingPunct="1">
        <a:spcBef>
          <a:spcPct val="0"/>
        </a:spcBef>
        <a:spcAft>
          <a:spcPct val="0"/>
        </a:spcAft>
        <a:buBlip>
          <a:blip r:embed="rId14"/>
        </a:buBlip>
        <a:defRPr kumimoji="1" sz="2000">
          <a:solidFill>
            <a:srgbClr val="000000"/>
          </a:solidFill>
          <a:latin typeface="+mn-lt"/>
          <a:ea typeface="+mn-ea"/>
          <a:cs typeface="+mn-cs"/>
        </a:defRPr>
      </a:lvl6pPr>
      <a:lvl7pPr marL="3219450" indent="365125" algn="l" defTabSz="457200" rtl="0" eaLnBrk="1" fontAlgn="base" hangingPunct="1">
        <a:spcBef>
          <a:spcPct val="0"/>
        </a:spcBef>
        <a:spcAft>
          <a:spcPct val="0"/>
        </a:spcAft>
        <a:buBlip>
          <a:blip r:embed="rId14"/>
        </a:buBlip>
        <a:defRPr kumimoji="1" sz="2000">
          <a:solidFill>
            <a:srgbClr val="000000"/>
          </a:solidFill>
          <a:latin typeface="+mn-lt"/>
          <a:ea typeface="+mn-ea"/>
          <a:cs typeface="+mn-cs"/>
        </a:defRPr>
      </a:lvl7pPr>
      <a:lvl8pPr marL="3676650" indent="365125" algn="l" defTabSz="457200" rtl="0" eaLnBrk="1" fontAlgn="base" hangingPunct="1">
        <a:spcBef>
          <a:spcPct val="0"/>
        </a:spcBef>
        <a:spcAft>
          <a:spcPct val="0"/>
        </a:spcAft>
        <a:buBlip>
          <a:blip r:embed="rId14"/>
        </a:buBlip>
        <a:defRPr kumimoji="1" sz="2000">
          <a:solidFill>
            <a:srgbClr val="000000"/>
          </a:solidFill>
          <a:latin typeface="+mn-lt"/>
          <a:ea typeface="+mn-ea"/>
          <a:cs typeface="+mn-cs"/>
        </a:defRPr>
      </a:lvl8pPr>
      <a:lvl9pPr marL="4133850" indent="365125" algn="l" defTabSz="457200" rtl="0" eaLnBrk="1" fontAlgn="base" hangingPunct="1">
        <a:spcBef>
          <a:spcPct val="0"/>
        </a:spcBef>
        <a:spcAft>
          <a:spcPct val="0"/>
        </a:spcAft>
        <a:buBlip>
          <a:blip r:embed="rId14"/>
        </a:buBlip>
        <a:defRPr kumimoji="1"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3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altLang="ja-JP" dirty="0"/>
              <a:t>Copyright 2021 NANJING FUJITSU NANDA SOFTWARE TECHNOLOGY CO., LTD.</a:t>
            </a:r>
          </a:p>
        </p:txBody>
      </p:sp>
      <p:sp>
        <p:nvSpPr>
          <p:cNvPr id="551938" name="Rectangle 2"/>
          <p:cNvSpPr>
            <a:spLocks noGrp="1" noChangeArrowheads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sv-SE" altLang="zh-CN" dirty="0"/>
              <a:t>AUTOSAR CP</a:t>
            </a:r>
            <a:br>
              <a:rPr lang="sv-SE" altLang="zh-CN" dirty="0"/>
            </a:br>
            <a:r>
              <a:rPr lang="sv-SE" altLang="zh-CN" dirty="0"/>
              <a:t>   </a:t>
            </a:r>
            <a:r>
              <a:rPr lang="zh-CN" altLang="en-US" dirty="0"/>
              <a:t>诊断开发全流程解决方案</a:t>
            </a:r>
            <a:endParaRPr lang="en-US" altLang="ja-JP" dirty="0"/>
          </a:p>
        </p:txBody>
      </p:sp>
      <p:sp>
        <p:nvSpPr>
          <p:cNvPr id="551939" name="Rectangle 3"/>
          <p:cNvSpPr>
            <a:spLocks noGrp="1" noChangeArrowheads="1"/>
          </p:cNvSpPr>
          <p:nvPr>
            <p:ph type="subTitle" idx="1"/>
            <p:custDataLst>
              <p:tags r:id="rId1"/>
            </p:custDataLst>
          </p:nvPr>
        </p:nvSpPr>
        <p:spPr>
          <a:xfrm>
            <a:off x="251520" y="5245050"/>
            <a:ext cx="7920038" cy="1136278"/>
          </a:xfrm>
        </p:spPr>
        <p:txBody>
          <a:bodyPr/>
          <a:lstStyle/>
          <a:p>
            <a:r>
              <a:rPr lang="en-US" altLang="zh-TW" dirty="0"/>
              <a:t>IV</a:t>
            </a:r>
            <a:r>
              <a:rPr lang="zh-TW" altLang="en-US" dirty="0"/>
              <a:t>事業部　第一開発部</a:t>
            </a:r>
            <a:endParaRPr lang="en-US" altLang="zh-TW" dirty="0"/>
          </a:p>
          <a:p>
            <a:r>
              <a:rPr lang="zh-CN" altLang="en-US" dirty="0"/>
              <a:t>董亚亚</a:t>
            </a:r>
            <a:endParaRPr lang="en-US" altLang="zh-CN" dirty="0"/>
          </a:p>
          <a:p>
            <a:r>
              <a:rPr lang="en-US" altLang="ja-JP" dirty="0"/>
              <a:t>2021</a:t>
            </a:r>
            <a:r>
              <a:rPr lang="ja-JP" altLang="en-US" dirty="0"/>
              <a:t>年</a:t>
            </a:r>
            <a:r>
              <a:rPr lang="en-US" altLang="ja-JP" dirty="0"/>
              <a:t>10</a:t>
            </a:r>
            <a:r>
              <a:rPr lang="ja-JP" altLang="en-US" dirty="0"/>
              <a:t>月</a:t>
            </a:r>
            <a:r>
              <a:rPr lang="en-US" altLang="ja-JP" dirty="0"/>
              <a:t>21</a:t>
            </a:r>
            <a:r>
              <a:rPr lang="ja-JP" altLang="en-US" dirty="0"/>
              <a:t>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ja-JP"/>
              <a:t>Copyright 2018 NANJING FUJITSU NANDA SOFTWARE TECHNOLOGY CO., LTD.</a:t>
            </a:r>
          </a:p>
        </p:txBody>
      </p:sp>
      <p:grpSp>
        <p:nvGrpSpPr>
          <p:cNvPr id="649220" name="Group 4" descr="Message Lockup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649221" name="Rectangle 5"/>
            <p:cNvSpPr>
              <a:spLocks noChangeArrowheads="1"/>
            </p:cNvSpPr>
            <p:nvPr/>
          </p:nvSpPr>
          <p:spPr bwMode="gray">
            <a:xfrm>
              <a:off x="0" y="0"/>
              <a:ext cx="5760" cy="43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rgbClr val="50505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3882" dir="27000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649222" name="Group 6"/>
            <p:cNvGrpSpPr>
              <a:grpSpLocks noChangeAspect="1"/>
            </p:cNvGrpSpPr>
            <p:nvPr/>
          </p:nvGrpSpPr>
          <p:grpSpPr bwMode="auto">
            <a:xfrm>
              <a:off x="0" y="0"/>
              <a:ext cx="5760" cy="4320"/>
              <a:chOff x="0" y="0"/>
              <a:chExt cx="5760" cy="4320"/>
            </a:xfrm>
          </p:grpSpPr>
          <p:sp>
            <p:nvSpPr>
              <p:cNvPr id="649223" name="AutoShape 7"/>
              <p:cNvSpPr>
                <a:spLocks noChangeAspect="1" noChangeArrowheads="1" noTextEdit="1"/>
              </p:cNvSpPr>
              <p:nvPr/>
            </p:nvSpPr>
            <p:spPr bwMode="gray">
              <a:xfrm>
                <a:off x="0" y="0"/>
                <a:ext cx="5760" cy="43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4" name="Freeform 8"/>
              <p:cNvSpPr>
                <a:spLocks/>
              </p:cNvSpPr>
              <p:nvPr/>
            </p:nvSpPr>
            <p:spPr bwMode="gray">
              <a:xfrm>
                <a:off x="1217" y="2598"/>
                <a:ext cx="97" cy="159"/>
              </a:xfrm>
              <a:custGeom>
                <a:avLst/>
                <a:gdLst>
                  <a:gd name="T0" fmla="*/ 0 w 484"/>
                  <a:gd name="T1" fmla="*/ 764 h 795"/>
                  <a:gd name="T2" fmla="*/ 0 w 484"/>
                  <a:gd name="T3" fmla="*/ 672 h 795"/>
                  <a:gd name="T4" fmla="*/ 186 w 484"/>
                  <a:gd name="T5" fmla="*/ 715 h 795"/>
                  <a:gd name="T6" fmla="*/ 371 w 484"/>
                  <a:gd name="T7" fmla="*/ 593 h 795"/>
                  <a:gd name="T8" fmla="*/ 339 w 484"/>
                  <a:gd name="T9" fmla="*/ 515 h 795"/>
                  <a:gd name="T10" fmla="*/ 284 w 484"/>
                  <a:gd name="T11" fmla="*/ 472 h 795"/>
                  <a:gd name="T12" fmla="*/ 212 w 484"/>
                  <a:gd name="T13" fmla="*/ 436 h 795"/>
                  <a:gd name="T14" fmla="*/ 65 w 484"/>
                  <a:gd name="T15" fmla="*/ 337 h 795"/>
                  <a:gd name="T16" fmla="*/ 13 w 484"/>
                  <a:gd name="T17" fmla="*/ 199 h 795"/>
                  <a:gd name="T18" fmla="*/ 94 w 484"/>
                  <a:gd name="T19" fmla="*/ 43 h 795"/>
                  <a:gd name="T20" fmla="*/ 269 w 484"/>
                  <a:gd name="T21" fmla="*/ 0 h 795"/>
                  <a:gd name="T22" fmla="*/ 430 w 484"/>
                  <a:gd name="T23" fmla="*/ 26 h 795"/>
                  <a:gd name="T24" fmla="*/ 430 w 484"/>
                  <a:gd name="T25" fmla="*/ 111 h 795"/>
                  <a:gd name="T26" fmla="*/ 274 w 484"/>
                  <a:gd name="T27" fmla="*/ 78 h 795"/>
                  <a:gd name="T28" fmla="*/ 169 w 484"/>
                  <a:gd name="T29" fmla="*/ 103 h 795"/>
                  <a:gd name="T30" fmla="*/ 126 w 484"/>
                  <a:gd name="T31" fmla="*/ 186 h 795"/>
                  <a:gd name="T32" fmla="*/ 156 w 484"/>
                  <a:gd name="T33" fmla="*/ 264 h 795"/>
                  <a:gd name="T34" fmla="*/ 286 w 484"/>
                  <a:gd name="T35" fmla="*/ 345 h 795"/>
                  <a:gd name="T36" fmla="*/ 391 w 484"/>
                  <a:gd name="T37" fmla="*/ 406 h 795"/>
                  <a:gd name="T38" fmla="*/ 464 w 484"/>
                  <a:gd name="T39" fmla="*/ 486 h 795"/>
                  <a:gd name="T40" fmla="*/ 484 w 484"/>
                  <a:gd name="T41" fmla="*/ 581 h 795"/>
                  <a:gd name="T42" fmla="*/ 193 w 484"/>
                  <a:gd name="T43" fmla="*/ 795 h 795"/>
                  <a:gd name="T44" fmla="*/ 0 w 484"/>
                  <a:gd name="T45" fmla="*/ 764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4" h="795">
                    <a:moveTo>
                      <a:pt x="0" y="764"/>
                    </a:moveTo>
                    <a:cubicBezTo>
                      <a:pt x="0" y="672"/>
                      <a:pt x="0" y="672"/>
                      <a:pt x="0" y="672"/>
                    </a:cubicBezTo>
                    <a:cubicBezTo>
                      <a:pt x="50" y="700"/>
                      <a:pt x="113" y="715"/>
                      <a:pt x="186" y="715"/>
                    </a:cubicBezTo>
                    <a:cubicBezTo>
                      <a:pt x="309" y="715"/>
                      <a:pt x="371" y="674"/>
                      <a:pt x="371" y="593"/>
                    </a:cubicBezTo>
                    <a:cubicBezTo>
                      <a:pt x="371" y="562"/>
                      <a:pt x="361" y="536"/>
                      <a:pt x="339" y="515"/>
                    </a:cubicBezTo>
                    <a:cubicBezTo>
                      <a:pt x="323" y="498"/>
                      <a:pt x="305" y="484"/>
                      <a:pt x="284" y="472"/>
                    </a:cubicBezTo>
                    <a:cubicBezTo>
                      <a:pt x="265" y="462"/>
                      <a:pt x="241" y="450"/>
                      <a:pt x="212" y="436"/>
                    </a:cubicBezTo>
                    <a:cubicBezTo>
                      <a:pt x="142" y="402"/>
                      <a:pt x="93" y="369"/>
                      <a:pt x="65" y="337"/>
                    </a:cubicBezTo>
                    <a:cubicBezTo>
                      <a:pt x="30" y="299"/>
                      <a:pt x="13" y="253"/>
                      <a:pt x="13" y="199"/>
                    </a:cubicBezTo>
                    <a:cubicBezTo>
                      <a:pt x="13" y="129"/>
                      <a:pt x="40" y="77"/>
                      <a:pt x="94" y="43"/>
                    </a:cubicBezTo>
                    <a:cubicBezTo>
                      <a:pt x="140" y="14"/>
                      <a:pt x="198" y="0"/>
                      <a:pt x="269" y="0"/>
                    </a:cubicBezTo>
                    <a:cubicBezTo>
                      <a:pt x="318" y="0"/>
                      <a:pt x="372" y="8"/>
                      <a:pt x="430" y="26"/>
                    </a:cubicBezTo>
                    <a:cubicBezTo>
                      <a:pt x="430" y="111"/>
                      <a:pt x="430" y="111"/>
                      <a:pt x="430" y="111"/>
                    </a:cubicBezTo>
                    <a:cubicBezTo>
                      <a:pt x="381" y="89"/>
                      <a:pt x="329" y="78"/>
                      <a:pt x="274" y="78"/>
                    </a:cubicBezTo>
                    <a:cubicBezTo>
                      <a:pt x="232" y="78"/>
                      <a:pt x="197" y="86"/>
                      <a:pt x="169" y="103"/>
                    </a:cubicBezTo>
                    <a:cubicBezTo>
                      <a:pt x="141" y="120"/>
                      <a:pt x="126" y="148"/>
                      <a:pt x="126" y="186"/>
                    </a:cubicBezTo>
                    <a:cubicBezTo>
                      <a:pt x="126" y="218"/>
                      <a:pt x="136" y="244"/>
                      <a:pt x="156" y="264"/>
                    </a:cubicBezTo>
                    <a:cubicBezTo>
                      <a:pt x="176" y="285"/>
                      <a:pt x="219" y="312"/>
                      <a:pt x="286" y="345"/>
                    </a:cubicBezTo>
                    <a:cubicBezTo>
                      <a:pt x="338" y="372"/>
                      <a:pt x="374" y="392"/>
                      <a:pt x="391" y="406"/>
                    </a:cubicBezTo>
                    <a:cubicBezTo>
                      <a:pt x="426" y="430"/>
                      <a:pt x="450" y="457"/>
                      <a:pt x="464" y="486"/>
                    </a:cubicBezTo>
                    <a:cubicBezTo>
                      <a:pt x="478" y="512"/>
                      <a:pt x="484" y="544"/>
                      <a:pt x="484" y="581"/>
                    </a:cubicBezTo>
                    <a:cubicBezTo>
                      <a:pt x="484" y="724"/>
                      <a:pt x="387" y="795"/>
                      <a:pt x="193" y="795"/>
                    </a:cubicBezTo>
                    <a:cubicBezTo>
                      <a:pt x="114" y="795"/>
                      <a:pt x="50" y="785"/>
                      <a:pt x="0" y="764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5" name="Freeform 9"/>
              <p:cNvSpPr>
                <a:spLocks/>
              </p:cNvSpPr>
              <p:nvPr/>
            </p:nvSpPr>
            <p:spPr bwMode="gray">
              <a:xfrm>
                <a:off x="1349" y="2526"/>
                <a:ext cx="115" cy="227"/>
              </a:xfrm>
              <a:custGeom>
                <a:avLst/>
                <a:gdLst>
                  <a:gd name="T0" fmla="*/ 0 w 572"/>
                  <a:gd name="T1" fmla="*/ 1136 h 1136"/>
                  <a:gd name="T2" fmla="*/ 0 w 572"/>
                  <a:gd name="T3" fmla="*/ 0 h 1136"/>
                  <a:gd name="T4" fmla="*/ 129 w 572"/>
                  <a:gd name="T5" fmla="*/ 0 h 1136"/>
                  <a:gd name="T6" fmla="*/ 129 w 572"/>
                  <a:gd name="T7" fmla="*/ 400 h 1136"/>
                  <a:gd name="T8" fmla="*/ 319 w 572"/>
                  <a:gd name="T9" fmla="*/ 361 h 1136"/>
                  <a:gd name="T10" fmla="*/ 549 w 572"/>
                  <a:gd name="T11" fmla="*/ 479 h 1136"/>
                  <a:gd name="T12" fmla="*/ 572 w 572"/>
                  <a:gd name="T13" fmla="*/ 673 h 1136"/>
                  <a:gd name="T14" fmla="*/ 572 w 572"/>
                  <a:gd name="T15" fmla="*/ 1136 h 1136"/>
                  <a:gd name="T16" fmla="*/ 443 w 572"/>
                  <a:gd name="T17" fmla="*/ 1136 h 1136"/>
                  <a:gd name="T18" fmla="*/ 443 w 572"/>
                  <a:gd name="T19" fmla="*/ 653 h 1136"/>
                  <a:gd name="T20" fmla="*/ 420 w 572"/>
                  <a:gd name="T21" fmla="*/ 499 h 1136"/>
                  <a:gd name="T22" fmla="*/ 307 w 572"/>
                  <a:gd name="T23" fmla="*/ 439 h 1136"/>
                  <a:gd name="T24" fmla="*/ 129 w 572"/>
                  <a:gd name="T25" fmla="*/ 485 h 1136"/>
                  <a:gd name="T26" fmla="*/ 129 w 572"/>
                  <a:gd name="T27" fmla="*/ 1136 h 1136"/>
                  <a:gd name="T28" fmla="*/ 0 w 572"/>
                  <a:gd name="T29" fmla="*/ 1136 h 1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2" h="1136">
                    <a:moveTo>
                      <a:pt x="0" y="1136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400"/>
                      <a:pt x="129" y="400"/>
                      <a:pt x="129" y="400"/>
                    </a:cubicBezTo>
                    <a:cubicBezTo>
                      <a:pt x="196" y="374"/>
                      <a:pt x="260" y="361"/>
                      <a:pt x="319" y="361"/>
                    </a:cubicBezTo>
                    <a:cubicBezTo>
                      <a:pt x="438" y="361"/>
                      <a:pt x="515" y="400"/>
                      <a:pt x="549" y="479"/>
                    </a:cubicBezTo>
                    <a:cubicBezTo>
                      <a:pt x="564" y="515"/>
                      <a:pt x="572" y="579"/>
                      <a:pt x="572" y="673"/>
                    </a:cubicBezTo>
                    <a:cubicBezTo>
                      <a:pt x="572" y="1136"/>
                      <a:pt x="572" y="1136"/>
                      <a:pt x="572" y="1136"/>
                    </a:cubicBezTo>
                    <a:cubicBezTo>
                      <a:pt x="443" y="1136"/>
                      <a:pt x="443" y="1136"/>
                      <a:pt x="443" y="1136"/>
                    </a:cubicBezTo>
                    <a:cubicBezTo>
                      <a:pt x="443" y="653"/>
                      <a:pt x="443" y="653"/>
                      <a:pt x="443" y="653"/>
                    </a:cubicBezTo>
                    <a:cubicBezTo>
                      <a:pt x="443" y="581"/>
                      <a:pt x="436" y="529"/>
                      <a:pt x="420" y="499"/>
                    </a:cubicBezTo>
                    <a:cubicBezTo>
                      <a:pt x="400" y="459"/>
                      <a:pt x="362" y="439"/>
                      <a:pt x="307" y="439"/>
                    </a:cubicBezTo>
                    <a:cubicBezTo>
                      <a:pt x="256" y="439"/>
                      <a:pt x="196" y="454"/>
                      <a:pt x="129" y="485"/>
                    </a:cubicBezTo>
                    <a:cubicBezTo>
                      <a:pt x="129" y="1136"/>
                      <a:pt x="129" y="1136"/>
                      <a:pt x="129" y="1136"/>
                    </a:cubicBezTo>
                    <a:lnTo>
                      <a:pt x="0" y="113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6" name="Freeform 10"/>
              <p:cNvSpPr>
                <a:spLocks noEditPoints="1"/>
              </p:cNvSpPr>
              <p:nvPr/>
            </p:nvSpPr>
            <p:spPr bwMode="gray">
              <a:xfrm>
                <a:off x="1499" y="2598"/>
                <a:ext cx="117" cy="159"/>
              </a:xfrm>
              <a:custGeom>
                <a:avLst/>
                <a:gdLst>
                  <a:gd name="T0" fmla="*/ 456 w 585"/>
                  <a:gd name="T1" fmla="*/ 298 h 795"/>
                  <a:gd name="T2" fmla="*/ 456 w 585"/>
                  <a:gd name="T3" fmla="*/ 259 h 795"/>
                  <a:gd name="T4" fmla="*/ 432 w 585"/>
                  <a:gd name="T5" fmla="*/ 144 h 795"/>
                  <a:gd name="T6" fmla="*/ 283 w 585"/>
                  <a:gd name="T7" fmla="*/ 81 h 795"/>
                  <a:gd name="T8" fmla="*/ 73 w 585"/>
                  <a:gd name="T9" fmla="*/ 123 h 795"/>
                  <a:gd name="T10" fmla="*/ 73 w 585"/>
                  <a:gd name="T11" fmla="*/ 33 h 795"/>
                  <a:gd name="T12" fmla="*/ 296 w 585"/>
                  <a:gd name="T13" fmla="*/ 0 h 795"/>
                  <a:gd name="T14" fmla="*/ 539 w 585"/>
                  <a:gd name="T15" fmla="*/ 80 h 795"/>
                  <a:gd name="T16" fmla="*/ 582 w 585"/>
                  <a:gd name="T17" fmla="*/ 209 h 795"/>
                  <a:gd name="T18" fmla="*/ 585 w 585"/>
                  <a:gd name="T19" fmla="*/ 303 h 795"/>
                  <a:gd name="T20" fmla="*/ 585 w 585"/>
                  <a:gd name="T21" fmla="*/ 760 h 795"/>
                  <a:gd name="T22" fmla="*/ 305 w 585"/>
                  <a:gd name="T23" fmla="*/ 795 h 795"/>
                  <a:gd name="T24" fmla="*/ 86 w 585"/>
                  <a:gd name="T25" fmla="*/ 752 h 795"/>
                  <a:gd name="T26" fmla="*/ 0 w 585"/>
                  <a:gd name="T27" fmla="*/ 583 h 795"/>
                  <a:gd name="T28" fmla="*/ 99 w 585"/>
                  <a:gd name="T29" fmla="*/ 380 h 795"/>
                  <a:gd name="T30" fmla="*/ 350 w 585"/>
                  <a:gd name="T31" fmla="*/ 310 h 795"/>
                  <a:gd name="T32" fmla="*/ 456 w 585"/>
                  <a:gd name="T33" fmla="*/ 298 h 795"/>
                  <a:gd name="T34" fmla="*/ 456 w 585"/>
                  <a:gd name="T35" fmla="*/ 372 h 795"/>
                  <a:gd name="T36" fmla="*/ 278 w 585"/>
                  <a:gd name="T37" fmla="*/ 399 h 795"/>
                  <a:gd name="T38" fmla="*/ 132 w 585"/>
                  <a:gd name="T39" fmla="*/ 570 h 795"/>
                  <a:gd name="T40" fmla="*/ 175 w 585"/>
                  <a:gd name="T41" fmla="*/ 679 h 795"/>
                  <a:gd name="T42" fmla="*/ 325 w 585"/>
                  <a:gd name="T43" fmla="*/ 718 h 795"/>
                  <a:gd name="T44" fmla="*/ 456 w 585"/>
                  <a:gd name="T45" fmla="*/ 700 h 795"/>
                  <a:gd name="T46" fmla="*/ 456 w 585"/>
                  <a:gd name="T47" fmla="*/ 372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85" h="795">
                    <a:moveTo>
                      <a:pt x="456" y="298"/>
                    </a:moveTo>
                    <a:cubicBezTo>
                      <a:pt x="456" y="259"/>
                      <a:pt x="456" y="259"/>
                      <a:pt x="456" y="259"/>
                    </a:cubicBezTo>
                    <a:cubicBezTo>
                      <a:pt x="456" y="209"/>
                      <a:pt x="448" y="171"/>
                      <a:pt x="432" y="144"/>
                    </a:cubicBezTo>
                    <a:cubicBezTo>
                      <a:pt x="409" y="102"/>
                      <a:pt x="359" y="81"/>
                      <a:pt x="283" y="81"/>
                    </a:cubicBezTo>
                    <a:cubicBezTo>
                      <a:pt x="214" y="81"/>
                      <a:pt x="144" y="95"/>
                      <a:pt x="73" y="123"/>
                    </a:cubicBezTo>
                    <a:cubicBezTo>
                      <a:pt x="73" y="33"/>
                      <a:pt x="73" y="33"/>
                      <a:pt x="73" y="33"/>
                    </a:cubicBezTo>
                    <a:cubicBezTo>
                      <a:pt x="145" y="11"/>
                      <a:pt x="219" y="0"/>
                      <a:pt x="296" y="0"/>
                    </a:cubicBezTo>
                    <a:cubicBezTo>
                      <a:pt x="414" y="0"/>
                      <a:pt x="495" y="27"/>
                      <a:pt x="539" y="80"/>
                    </a:cubicBezTo>
                    <a:cubicBezTo>
                      <a:pt x="562" y="109"/>
                      <a:pt x="577" y="152"/>
                      <a:pt x="582" y="209"/>
                    </a:cubicBezTo>
                    <a:cubicBezTo>
                      <a:pt x="584" y="230"/>
                      <a:pt x="585" y="261"/>
                      <a:pt x="585" y="303"/>
                    </a:cubicBezTo>
                    <a:cubicBezTo>
                      <a:pt x="585" y="760"/>
                      <a:pt x="585" y="760"/>
                      <a:pt x="585" y="760"/>
                    </a:cubicBezTo>
                    <a:cubicBezTo>
                      <a:pt x="497" y="783"/>
                      <a:pt x="404" y="795"/>
                      <a:pt x="305" y="795"/>
                    </a:cubicBezTo>
                    <a:cubicBezTo>
                      <a:pt x="211" y="795"/>
                      <a:pt x="138" y="781"/>
                      <a:pt x="86" y="752"/>
                    </a:cubicBezTo>
                    <a:cubicBezTo>
                      <a:pt x="29" y="719"/>
                      <a:pt x="0" y="663"/>
                      <a:pt x="0" y="583"/>
                    </a:cubicBezTo>
                    <a:cubicBezTo>
                      <a:pt x="0" y="491"/>
                      <a:pt x="33" y="423"/>
                      <a:pt x="99" y="380"/>
                    </a:cubicBezTo>
                    <a:cubicBezTo>
                      <a:pt x="149" y="347"/>
                      <a:pt x="233" y="324"/>
                      <a:pt x="350" y="310"/>
                    </a:cubicBezTo>
                    <a:cubicBezTo>
                      <a:pt x="372" y="307"/>
                      <a:pt x="407" y="303"/>
                      <a:pt x="456" y="298"/>
                    </a:cubicBezTo>
                    <a:moveTo>
                      <a:pt x="456" y="372"/>
                    </a:moveTo>
                    <a:cubicBezTo>
                      <a:pt x="378" y="379"/>
                      <a:pt x="318" y="389"/>
                      <a:pt x="278" y="399"/>
                    </a:cubicBezTo>
                    <a:cubicBezTo>
                      <a:pt x="180" y="423"/>
                      <a:pt x="132" y="480"/>
                      <a:pt x="132" y="570"/>
                    </a:cubicBezTo>
                    <a:cubicBezTo>
                      <a:pt x="132" y="619"/>
                      <a:pt x="146" y="655"/>
                      <a:pt x="175" y="679"/>
                    </a:cubicBezTo>
                    <a:cubicBezTo>
                      <a:pt x="206" y="705"/>
                      <a:pt x="256" y="718"/>
                      <a:pt x="325" y="718"/>
                    </a:cubicBezTo>
                    <a:cubicBezTo>
                      <a:pt x="372" y="718"/>
                      <a:pt x="415" y="711"/>
                      <a:pt x="456" y="700"/>
                    </a:cubicBezTo>
                    <a:lnTo>
                      <a:pt x="456" y="37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7" name="Freeform 11"/>
              <p:cNvSpPr>
                <a:spLocks noEditPoints="1"/>
              </p:cNvSpPr>
              <p:nvPr/>
            </p:nvSpPr>
            <p:spPr bwMode="gray">
              <a:xfrm>
                <a:off x="1662" y="2598"/>
                <a:ext cx="119" cy="227"/>
              </a:xfrm>
              <a:custGeom>
                <a:avLst/>
                <a:gdLst>
                  <a:gd name="T0" fmla="*/ 129 w 592"/>
                  <a:gd name="T1" fmla="*/ 742 h 1136"/>
                  <a:gd name="T2" fmla="*/ 129 w 592"/>
                  <a:gd name="T3" fmla="*/ 1136 h 1136"/>
                  <a:gd name="T4" fmla="*/ 0 w 592"/>
                  <a:gd name="T5" fmla="*/ 1136 h 1136"/>
                  <a:gd name="T6" fmla="*/ 0 w 592"/>
                  <a:gd name="T7" fmla="*/ 30 h 1136"/>
                  <a:gd name="T8" fmla="*/ 260 w 592"/>
                  <a:gd name="T9" fmla="*/ 0 h 1136"/>
                  <a:gd name="T10" fmla="*/ 528 w 592"/>
                  <a:gd name="T11" fmla="*/ 118 h 1136"/>
                  <a:gd name="T12" fmla="*/ 592 w 592"/>
                  <a:gd name="T13" fmla="*/ 396 h 1136"/>
                  <a:gd name="T14" fmla="*/ 511 w 592"/>
                  <a:gd name="T15" fmla="*/ 691 h 1136"/>
                  <a:gd name="T16" fmla="*/ 287 w 592"/>
                  <a:gd name="T17" fmla="*/ 795 h 1136"/>
                  <a:gd name="T18" fmla="*/ 180 w 592"/>
                  <a:gd name="T19" fmla="*/ 775 h 1136"/>
                  <a:gd name="T20" fmla="*/ 129 w 592"/>
                  <a:gd name="T21" fmla="*/ 742 h 1136"/>
                  <a:gd name="T22" fmla="*/ 129 w 592"/>
                  <a:gd name="T23" fmla="*/ 653 h 1136"/>
                  <a:gd name="T24" fmla="*/ 272 w 592"/>
                  <a:gd name="T25" fmla="*/ 718 h 1136"/>
                  <a:gd name="T26" fmla="*/ 418 w 592"/>
                  <a:gd name="T27" fmla="*/ 618 h 1136"/>
                  <a:gd name="T28" fmla="*/ 461 w 592"/>
                  <a:gd name="T29" fmla="*/ 395 h 1136"/>
                  <a:gd name="T30" fmla="*/ 403 w 592"/>
                  <a:gd name="T31" fmla="*/ 147 h 1136"/>
                  <a:gd name="T32" fmla="*/ 241 w 592"/>
                  <a:gd name="T33" fmla="*/ 78 h 1136"/>
                  <a:gd name="T34" fmla="*/ 129 w 592"/>
                  <a:gd name="T35" fmla="*/ 87 h 1136"/>
                  <a:gd name="T36" fmla="*/ 129 w 592"/>
                  <a:gd name="T37" fmla="*/ 653 h 1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2" h="1136">
                    <a:moveTo>
                      <a:pt x="129" y="742"/>
                    </a:moveTo>
                    <a:cubicBezTo>
                      <a:pt x="129" y="1136"/>
                      <a:pt x="129" y="1136"/>
                      <a:pt x="129" y="1136"/>
                    </a:cubicBezTo>
                    <a:cubicBezTo>
                      <a:pt x="0" y="1136"/>
                      <a:pt x="0" y="1136"/>
                      <a:pt x="0" y="1136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89" y="10"/>
                      <a:pt x="175" y="0"/>
                      <a:pt x="260" y="0"/>
                    </a:cubicBezTo>
                    <a:cubicBezTo>
                      <a:pt x="391" y="0"/>
                      <a:pt x="480" y="39"/>
                      <a:pt x="528" y="118"/>
                    </a:cubicBezTo>
                    <a:cubicBezTo>
                      <a:pt x="571" y="188"/>
                      <a:pt x="592" y="281"/>
                      <a:pt x="592" y="396"/>
                    </a:cubicBezTo>
                    <a:cubicBezTo>
                      <a:pt x="592" y="518"/>
                      <a:pt x="565" y="616"/>
                      <a:pt x="511" y="691"/>
                    </a:cubicBezTo>
                    <a:cubicBezTo>
                      <a:pt x="460" y="761"/>
                      <a:pt x="385" y="795"/>
                      <a:pt x="287" y="795"/>
                    </a:cubicBezTo>
                    <a:cubicBezTo>
                      <a:pt x="245" y="795"/>
                      <a:pt x="209" y="789"/>
                      <a:pt x="180" y="775"/>
                    </a:cubicBezTo>
                    <a:cubicBezTo>
                      <a:pt x="166" y="769"/>
                      <a:pt x="149" y="758"/>
                      <a:pt x="129" y="742"/>
                    </a:cubicBezTo>
                    <a:moveTo>
                      <a:pt x="129" y="653"/>
                    </a:moveTo>
                    <a:cubicBezTo>
                      <a:pt x="172" y="696"/>
                      <a:pt x="220" y="718"/>
                      <a:pt x="272" y="718"/>
                    </a:cubicBezTo>
                    <a:cubicBezTo>
                      <a:pt x="338" y="718"/>
                      <a:pt x="387" y="684"/>
                      <a:pt x="418" y="618"/>
                    </a:cubicBezTo>
                    <a:cubicBezTo>
                      <a:pt x="447" y="557"/>
                      <a:pt x="461" y="483"/>
                      <a:pt x="461" y="395"/>
                    </a:cubicBezTo>
                    <a:cubicBezTo>
                      <a:pt x="461" y="284"/>
                      <a:pt x="442" y="202"/>
                      <a:pt x="403" y="147"/>
                    </a:cubicBezTo>
                    <a:cubicBezTo>
                      <a:pt x="372" y="101"/>
                      <a:pt x="318" y="78"/>
                      <a:pt x="241" y="78"/>
                    </a:cubicBezTo>
                    <a:cubicBezTo>
                      <a:pt x="207" y="78"/>
                      <a:pt x="170" y="81"/>
                      <a:pt x="129" y="87"/>
                    </a:cubicBezTo>
                    <a:lnTo>
                      <a:pt x="129" y="653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8" name="Freeform 12"/>
              <p:cNvSpPr>
                <a:spLocks noEditPoints="1"/>
              </p:cNvSpPr>
              <p:nvPr/>
            </p:nvSpPr>
            <p:spPr bwMode="gray">
              <a:xfrm>
                <a:off x="1816" y="2547"/>
                <a:ext cx="32" cy="206"/>
              </a:xfrm>
              <a:custGeom>
                <a:avLst/>
                <a:gdLst>
                  <a:gd name="T0" fmla="*/ 78 w 157"/>
                  <a:gd name="T1" fmla="*/ 0 h 1031"/>
                  <a:gd name="T2" fmla="*/ 137 w 157"/>
                  <a:gd name="T3" fmla="*/ 26 h 1031"/>
                  <a:gd name="T4" fmla="*/ 157 w 157"/>
                  <a:gd name="T5" fmla="*/ 79 h 1031"/>
                  <a:gd name="T6" fmla="*/ 131 w 157"/>
                  <a:gd name="T7" fmla="*/ 139 h 1031"/>
                  <a:gd name="T8" fmla="*/ 78 w 157"/>
                  <a:gd name="T9" fmla="*/ 159 h 1031"/>
                  <a:gd name="T10" fmla="*/ 20 w 157"/>
                  <a:gd name="T11" fmla="*/ 133 h 1031"/>
                  <a:gd name="T12" fmla="*/ 0 w 157"/>
                  <a:gd name="T13" fmla="*/ 78 h 1031"/>
                  <a:gd name="T14" fmla="*/ 25 w 157"/>
                  <a:gd name="T15" fmla="*/ 20 h 1031"/>
                  <a:gd name="T16" fmla="*/ 78 w 157"/>
                  <a:gd name="T17" fmla="*/ 0 h 1031"/>
                  <a:gd name="T18" fmla="*/ 15 w 157"/>
                  <a:gd name="T19" fmla="*/ 277 h 1031"/>
                  <a:gd name="T20" fmla="*/ 144 w 157"/>
                  <a:gd name="T21" fmla="*/ 277 h 1031"/>
                  <a:gd name="T22" fmla="*/ 144 w 157"/>
                  <a:gd name="T23" fmla="*/ 1031 h 1031"/>
                  <a:gd name="T24" fmla="*/ 15 w 157"/>
                  <a:gd name="T25" fmla="*/ 1031 h 1031"/>
                  <a:gd name="T26" fmla="*/ 15 w 157"/>
                  <a:gd name="T27" fmla="*/ 277 h 1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7" h="1031">
                    <a:moveTo>
                      <a:pt x="78" y="0"/>
                    </a:moveTo>
                    <a:cubicBezTo>
                      <a:pt x="102" y="0"/>
                      <a:pt x="121" y="9"/>
                      <a:pt x="137" y="26"/>
                    </a:cubicBezTo>
                    <a:cubicBezTo>
                      <a:pt x="150" y="42"/>
                      <a:pt x="157" y="59"/>
                      <a:pt x="157" y="79"/>
                    </a:cubicBezTo>
                    <a:cubicBezTo>
                      <a:pt x="157" y="103"/>
                      <a:pt x="148" y="123"/>
                      <a:pt x="131" y="139"/>
                    </a:cubicBezTo>
                    <a:cubicBezTo>
                      <a:pt x="116" y="152"/>
                      <a:pt x="99" y="159"/>
                      <a:pt x="78" y="159"/>
                    </a:cubicBezTo>
                    <a:cubicBezTo>
                      <a:pt x="54" y="159"/>
                      <a:pt x="35" y="150"/>
                      <a:pt x="20" y="133"/>
                    </a:cubicBezTo>
                    <a:cubicBezTo>
                      <a:pt x="6" y="118"/>
                      <a:pt x="0" y="99"/>
                      <a:pt x="0" y="78"/>
                    </a:cubicBezTo>
                    <a:cubicBezTo>
                      <a:pt x="0" y="56"/>
                      <a:pt x="8" y="37"/>
                      <a:pt x="25" y="20"/>
                    </a:cubicBezTo>
                    <a:cubicBezTo>
                      <a:pt x="40" y="7"/>
                      <a:pt x="58" y="0"/>
                      <a:pt x="78" y="0"/>
                    </a:cubicBezTo>
                    <a:moveTo>
                      <a:pt x="15" y="277"/>
                    </a:moveTo>
                    <a:cubicBezTo>
                      <a:pt x="144" y="277"/>
                      <a:pt x="144" y="277"/>
                      <a:pt x="144" y="277"/>
                    </a:cubicBezTo>
                    <a:cubicBezTo>
                      <a:pt x="144" y="1031"/>
                      <a:pt x="144" y="1031"/>
                      <a:pt x="144" y="1031"/>
                    </a:cubicBezTo>
                    <a:cubicBezTo>
                      <a:pt x="15" y="1031"/>
                      <a:pt x="15" y="1031"/>
                      <a:pt x="15" y="1031"/>
                    </a:cubicBezTo>
                    <a:lnTo>
                      <a:pt x="15" y="277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29" name="Freeform 13"/>
              <p:cNvSpPr>
                <a:spLocks/>
              </p:cNvSpPr>
              <p:nvPr/>
            </p:nvSpPr>
            <p:spPr bwMode="gray">
              <a:xfrm>
                <a:off x="1894" y="2598"/>
                <a:ext cx="114" cy="155"/>
              </a:xfrm>
              <a:custGeom>
                <a:avLst/>
                <a:gdLst>
                  <a:gd name="T0" fmla="*/ 0 w 573"/>
                  <a:gd name="T1" fmla="*/ 775 h 775"/>
                  <a:gd name="T2" fmla="*/ 0 w 573"/>
                  <a:gd name="T3" fmla="*/ 30 h 775"/>
                  <a:gd name="T4" fmla="*/ 302 w 573"/>
                  <a:gd name="T5" fmla="*/ 0 h 775"/>
                  <a:gd name="T6" fmla="*/ 550 w 573"/>
                  <a:gd name="T7" fmla="*/ 119 h 775"/>
                  <a:gd name="T8" fmla="*/ 573 w 573"/>
                  <a:gd name="T9" fmla="*/ 312 h 775"/>
                  <a:gd name="T10" fmla="*/ 573 w 573"/>
                  <a:gd name="T11" fmla="*/ 775 h 775"/>
                  <a:gd name="T12" fmla="*/ 444 w 573"/>
                  <a:gd name="T13" fmla="*/ 775 h 775"/>
                  <a:gd name="T14" fmla="*/ 444 w 573"/>
                  <a:gd name="T15" fmla="*/ 320 h 775"/>
                  <a:gd name="T16" fmla="*/ 421 w 573"/>
                  <a:gd name="T17" fmla="*/ 140 h 775"/>
                  <a:gd name="T18" fmla="*/ 290 w 573"/>
                  <a:gd name="T19" fmla="*/ 78 h 775"/>
                  <a:gd name="T20" fmla="*/ 130 w 573"/>
                  <a:gd name="T21" fmla="*/ 94 h 775"/>
                  <a:gd name="T22" fmla="*/ 130 w 573"/>
                  <a:gd name="T23" fmla="*/ 775 h 775"/>
                  <a:gd name="T24" fmla="*/ 0 w 573"/>
                  <a:gd name="T25" fmla="*/ 775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3" h="775">
                    <a:moveTo>
                      <a:pt x="0" y="775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120" y="10"/>
                      <a:pt x="220" y="0"/>
                      <a:pt x="302" y="0"/>
                    </a:cubicBezTo>
                    <a:cubicBezTo>
                      <a:pt x="434" y="0"/>
                      <a:pt x="516" y="39"/>
                      <a:pt x="550" y="119"/>
                    </a:cubicBezTo>
                    <a:cubicBezTo>
                      <a:pt x="565" y="155"/>
                      <a:pt x="573" y="220"/>
                      <a:pt x="573" y="312"/>
                    </a:cubicBezTo>
                    <a:cubicBezTo>
                      <a:pt x="573" y="775"/>
                      <a:pt x="573" y="775"/>
                      <a:pt x="573" y="775"/>
                    </a:cubicBezTo>
                    <a:cubicBezTo>
                      <a:pt x="444" y="775"/>
                      <a:pt x="444" y="775"/>
                      <a:pt x="444" y="775"/>
                    </a:cubicBezTo>
                    <a:cubicBezTo>
                      <a:pt x="444" y="320"/>
                      <a:pt x="444" y="320"/>
                      <a:pt x="444" y="320"/>
                    </a:cubicBezTo>
                    <a:cubicBezTo>
                      <a:pt x="444" y="230"/>
                      <a:pt x="436" y="171"/>
                      <a:pt x="421" y="140"/>
                    </a:cubicBezTo>
                    <a:cubicBezTo>
                      <a:pt x="400" y="99"/>
                      <a:pt x="356" y="78"/>
                      <a:pt x="290" y="78"/>
                    </a:cubicBezTo>
                    <a:cubicBezTo>
                      <a:pt x="237" y="78"/>
                      <a:pt x="184" y="83"/>
                      <a:pt x="130" y="94"/>
                    </a:cubicBezTo>
                    <a:cubicBezTo>
                      <a:pt x="130" y="775"/>
                      <a:pt x="130" y="775"/>
                      <a:pt x="130" y="775"/>
                    </a:cubicBezTo>
                    <a:lnTo>
                      <a:pt x="0" y="7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0" name="Freeform 14"/>
              <p:cNvSpPr>
                <a:spLocks noEditPoints="1"/>
              </p:cNvSpPr>
              <p:nvPr/>
            </p:nvSpPr>
            <p:spPr bwMode="gray">
              <a:xfrm>
                <a:off x="2044" y="2598"/>
                <a:ext cx="119" cy="229"/>
              </a:xfrm>
              <a:custGeom>
                <a:avLst/>
                <a:gdLst>
                  <a:gd name="T0" fmla="*/ 466 w 595"/>
                  <a:gd name="T1" fmla="*/ 707 h 1147"/>
                  <a:gd name="T2" fmla="*/ 418 w 595"/>
                  <a:gd name="T3" fmla="*/ 752 h 1147"/>
                  <a:gd name="T4" fmla="*/ 268 w 595"/>
                  <a:gd name="T5" fmla="*/ 795 h 1147"/>
                  <a:gd name="T6" fmla="*/ 102 w 595"/>
                  <a:gd name="T7" fmla="*/ 740 h 1147"/>
                  <a:gd name="T8" fmla="*/ 0 w 595"/>
                  <a:gd name="T9" fmla="*/ 433 h 1147"/>
                  <a:gd name="T10" fmla="*/ 75 w 595"/>
                  <a:gd name="T11" fmla="*/ 137 h 1147"/>
                  <a:gd name="T12" fmla="*/ 356 w 595"/>
                  <a:gd name="T13" fmla="*/ 0 h 1147"/>
                  <a:gd name="T14" fmla="*/ 595 w 595"/>
                  <a:gd name="T15" fmla="*/ 30 h 1147"/>
                  <a:gd name="T16" fmla="*/ 595 w 595"/>
                  <a:gd name="T17" fmla="*/ 628 h 1147"/>
                  <a:gd name="T18" fmla="*/ 580 w 595"/>
                  <a:gd name="T19" fmla="*/ 881 h 1147"/>
                  <a:gd name="T20" fmla="*/ 441 w 595"/>
                  <a:gd name="T21" fmla="*/ 1099 h 1147"/>
                  <a:gd name="T22" fmla="*/ 200 w 595"/>
                  <a:gd name="T23" fmla="*/ 1147 h 1147"/>
                  <a:gd name="T24" fmla="*/ 103 w 595"/>
                  <a:gd name="T25" fmla="*/ 1141 h 1147"/>
                  <a:gd name="T26" fmla="*/ 103 w 595"/>
                  <a:gd name="T27" fmla="*/ 1064 h 1147"/>
                  <a:gd name="T28" fmla="*/ 199 w 595"/>
                  <a:gd name="T29" fmla="*/ 1069 h 1147"/>
                  <a:gd name="T30" fmla="*/ 357 w 595"/>
                  <a:gd name="T31" fmla="*/ 1041 h 1147"/>
                  <a:gd name="T32" fmla="*/ 454 w 595"/>
                  <a:gd name="T33" fmla="*/ 896 h 1147"/>
                  <a:gd name="T34" fmla="*/ 466 w 595"/>
                  <a:gd name="T35" fmla="*/ 748 h 1147"/>
                  <a:gd name="T36" fmla="*/ 466 w 595"/>
                  <a:gd name="T37" fmla="*/ 707 h 1147"/>
                  <a:gd name="T38" fmla="*/ 466 w 595"/>
                  <a:gd name="T39" fmla="*/ 85 h 1147"/>
                  <a:gd name="T40" fmla="*/ 369 w 595"/>
                  <a:gd name="T41" fmla="*/ 78 h 1147"/>
                  <a:gd name="T42" fmla="*/ 242 w 595"/>
                  <a:gd name="T43" fmla="*/ 111 h 1147"/>
                  <a:gd name="T44" fmla="*/ 159 w 595"/>
                  <a:gd name="T45" fmla="*/ 244 h 1147"/>
                  <a:gd name="T46" fmla="*/ 132 w 595"/>
                  <a:gd name="T47" fmla="*/ 438 h 1147"/>
                  <a:gd name="T48" fmla="*/ 183 w 595"/>
                  <a:gd name="T49" fmla="*/ 662 h 1147"/>
                  <a:gd name="T50" fmla="*/ 286 w 595"/>
                  <a:gd name="T51" fmla="*/ 718 h 1147"/>
                  <a:gd name="T52" fmla="*/ 388 w 595"/>
                  <a:gd name="T53" fmla="*/ 683 h 1147"/>
                  <a:gd name="T54" fmla="*/ 455 w 595"/>
                  <a:gd name="T55" fmla="*/ 592 h 1147"/>
                  <a:gd name="T56" fmla="*/ 466 w 595"/>
                  <a:gd name="T57" fmla="*/ 505 h 1147"/>
                  <a:gd name="T58" fmla="*/ 466 w 595"/>
                  <a:gd name="T59" fmla="*/ 85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95" h="1147">
                    <a:moveTo>
                      <a:pt x="466" y="707"/>
                    </a:moveTo>
                    <a:cubicBezTo>
                      <a:pt x="446" y="728"/>
                      <a:pt x="430" y="743"/>
                      <a:pt x="418" y="752"/>
                    </a:cubicBezTo>
                    <a:cubicBezTo>
                      <a:pt x="378" y="781"/>
                      <a:pt x="329" y="795"/>
                      <a:pt x="268" y="795"/>
                    </a:cubicBezTo>
                    <a:cubicBezTo>
                      <a:pt x="201" y="795"/>
                      <a:pt x="146" y="777"/>
                      <a:pt x="102" y="740"/>
                    </a:cubicBezTo>
                    <a:cubicBezTo>
                      <a:pt x="34" y="683"/>
                      <a:pt x="0" y="581"/>
                      <a:pt x="0" y="433"/>
                    </a:cubicBezTo>
                    <a:cubicBezTo>
                      <a:pt x="0" y="313"/>
                      <a:pt x="25" y="215"/>
                      <a:pt x="75" y="137"/>
                    </a:cubicBezTo>
                    <a:cubicBezTo>
                      <a:pt x="133" y="46"/>
                      <a:pt x="226" y="0"/>
                      <a:pt x="356" y="0"/>
                    </a:cubicBezTo>
                    <a:cubicBezTo>
                      <a:pt x="433" y="0"/>
                      <a:pt x="513" y="10"/>
                      <a:pt x="595" y="30"/>
                    </a:cubicBezTo>
                    <a:cubicBezTo>
                      <a:pt x="595" y="628"/>
                      <a:pt x="595" y="628"/>
                      <a:pt x="595" y="628"/>
                    </a:cubicBezTo>
                    <a:cubicBezTo>
                      <a:pt x="595" y="739"/>
                      <a:pt x="590" y="823"/>
                      <a:pt x="580" y="881"/>
                    </a:cubicBezTo>
                    <a:cubicBezTo>
                      <a:pt x="563" y="986"/>
                      <a:pt x="516" y="1059"/>
                      <a:pt x="441" y="1099"/>
                    </a:cubicBezTo>
                    <a:cubicBezTo>
                      <a:pt x="380" y="1131"/>
                      <a:pt x="299" y="1147"/>
                      <a:pt x="200" y="1147"/>
                    </a:cubicBezTo>
                    <a:cubicBezTo>
                      <a:pt x="172" y="1147"/>
                      <a:pt x="140" y="1145"/>
                      <a:pt x="103" y="1141"/>
                    </a:cubicBezTo>
                    <a:cubicBezTo>
                      <a:pt x="103" y="1064"/>
                      <a:pt x="103" y="1064"/>
                      <a:pt x="103" y="1064"/>
                    </a:cubicBezTo>
                    <a:cubicBezTo>
                      <a:pt x="136" y="1068"/>
                      <a:pt x="168" y="1069"/>
                      <a:pt x="199" y="1069"/>
                    </a:cubicBezTo>
                    <a:cubicBezTo>
                      <a:pt x="270" y="1069"/>
                      <a:pt x="322" y="1060"/>
                      <a:pt x="357" y="1041"/>
                    </a:cubicBezTo>
                    <a:cubicBezTo>
                      <a:pt x="408" y="1014"/>
                      <a:pt x="440" y="966"/>
                      <a:pt x="454" y="896"/>
                    </a:cubicBezTo>
                    <a:cubicBezTo>
                      <a:pt x="462" y="857"/>
                      <a:pt x="466" y="808"/>
                      <a:pt x="466" y="748"/>
                    </a:cubicBezTo>
                    <a:lnTo>
                      <a:pt x="466" y="707"/>
                    </a:lnTo>
                    <a:close/>
                    <a:moveTo>
                      <a:pt x="466" y="85"/>
                    </a:moveTo>
                    <a:cubicBezTo>
                      <a:pt x="430" y="80"/>
                      <a:pt x="398" y="78"/>
                      <a:pt x="369" y="78"/>
                    </a:cubicBezTo>
                    <a:cubicBezTo>
                      <a:pt x="315" y="78"/>
                      <a:pt x="272" y="89"/>
                      <a:pt x="242" y="111"/>
                    </a:cubicBezTo>
                    <a:cubicBezTo>
                      <a:pt x="207" y="136"/>
                      <a:pt x="179" y="180"/>
                      <a:pt x="159" y="244"/>
                    </a:cubicBezTo>
                    <a:cubicBezTo>
                      <a:pt x="141" y="299"/>
                      <a:pt x="132" y="364"/>
                      <a:pt x="132" y="438"/>
                    </a:cubicBezTo>
                    <a:cubicBezTo>
                      <a:pt x="132" y="540"/>
                      <a:pt x="149" y="615"/>
                      <a:pt x="183" y="662"/>
                    </a:cubicBezTo>
                    <a:cubicBezTo>
                      <a:pt x="209" y="699"/>
                      <a:pt x="243" y="718"/>
                      <a:pt x="286" y="718"/>
                    </a:cubicBezTo>
                    <a:cubicBezTo>
                      <a:pt x="323" y="718"/>
                      <a:pt x="357" y="706"/>
                      <a:pt x="388" y="683"/>
                    </a:cubicBezTo>
                    <a:cubicBezTo>
                      <a:pt x="420" y="660"/>
                      <a:pt x="442" y="629"/>
                      <a:pt x="455" y="592"/>
                    </a:cubicBezTo>
                    <a:cubicBezTo>
                      <a:pt x="462" y="572"/>
                      <a:pt x="466" y="543"/>
                      <a:pt x="466" y="505"/>
                    </a:cubicBezTo>
                    <a:lnTo>
                      <a:pt x="466" y="8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1" name="Freeform 15"/>
              <p:cNvSpPr>
                <a:spLocks/>
              </p:cNvSpPr>
              <p:nvPr/>
            </p:nvSpPr>
            <p:spPr bwMode="gray">
              <a:xfrm>
                <a:off x="2280" y="2561"/>
                <a:ext cx="67" cy="192"/>
              </a:xfrm>
              <a:custGeom>
                <a:avLst/>
                <a:gdLst>
                  <a:gd name="T0" fmla="*/ 0 w 332"/>
                  <a:gd name="T1" fmla="*/ 0 h 958"/>
                  <a:gd name="T2" fmla="*/ 129 w 332"/>
                  <a:gd name="T3" fmla="*/ 0 h 958"/>
                  <a:gd name="T4" fmla="*/ 129 w 332"/>
                  <a:gd name="T5" fmla="*/ 204 h 958"/>
                  <a:gd name="T6" fmla="*/ 332 w 332"/>
                  <a:gd name="T7" fmla="*/ 204 h 958"/>
                  <a:gd name="T8" fmla="*/ 332 w 332"/>
                  <a:gd name="T9" fmla="*/ 286 h 958"/>
                  <a:gd name="T10" fmla="*/ 129 w 332"/>
                  <a:gd name="T11" fmla="*/ 286 h 958"/>
                  <a:gd name="T12" fmla="*/ 129 w 332"/>
                  <a:gd name="T13" fmla="*/ 686 h 958"/>
                  <a:gd name="T14" fmla="*/ 163 w 332"/>
                  <a:gd name="T15" fmla="*/ 840 h 958"/>
                  <a:gd name="T16" fmla="*/ 235 w 332"/>
                  <a:gd name="T17" fmla="*/ 873 h 958"/>
                  <a:gd name="T18" fmla="*/ 290 w 332"/>
                  <a:gd name="T19" fmla="*/ 875 h 958"/>
                  <a:gd name="T20" fmla="*/ 332 w 332"/>
                  <a:gd name="T21" fmla="*/ 875 h 958"/>
                  <a:gd name="T22" fmla="*/ 332 w 332"/>
                  <a:gd name="T23" fmla="*/ 958 h 958"/>
                  <a:gd name="T24" fmla="*/ 263 w 332"/>
                  <a:gd name="T25" fmla="*/ 958 h 958"/>
                  <a:gd name="T26" fmla="*/ 132 w 332"/>
                  <a:gd name="T27" fmla="*/ 945 h 958"/>
                  <a:gd name="T28" fmla="*/ 12 w 332"/>
                  <a:gd name="T29" fmla="*/ 817 h 958"/>
                  <a:gd name="T30" fmla="*/ 0 w 332"/>
                  <a:gd name="T31" fmla="*/ 667 h 958"/>
                  <a:gd name="T32" fmla="*/ 0 w 332"/>
                  <a:gd name="T33" fmla="*/ 0 h 9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32" h="958">
                    <a:moveTo>
                      <a:pt x="0" y="0"/>
                    </a:move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204"/>
                      <a:pt x="129" y="204"/>
                      <a:pt x="129" y="204"/>
                    </a:cubicBezTo>
                    <a:cubicBezTo>
                      <a:pt x="332" y="204"/>
                      <a:pt x="332" y="204"/>
                      <a:pt x="332" y="204"/>
                    </a:cubicBezTo>
                    <a:cubicBezTo>
                      <a:pt x="332" y="286"/>
                      <a:pt x="332" y="286"/>
                      <a:pt x="332" y="286"/>
                    </a:cubicBezTo>
                    <a:cubicBezTo>
                      <a:pt x="129" y="286"/>
                      <a:pt x="129" y="286"/>
                      <a:pt x="129" y="286"/>
                    </a:cubicBezTo>
                    <a:cubicBezTo>
                      <a:pt x="129" y="686"/>
                      <a:pt x="129" y="686"/>
                      <a:pt x="129" y="686"/>
                    </a:cubicBezTo>
                    <a:cubicBezTo>
                      <a:pt x="129" y="762"/>
                      <a:pt x="140" y="813"/>
                      <a:pt x="163" y="840"/>
                    </a:cubicBezTo>
                    <a:cubicBezTo>
                      <a:pt x="179" y="858"/>
                      <a:pt x="203" y="869"/>
                      <a:pt x="235" y="873"/>
                    </a:cubicBezTo>
                    <a:cubicBezTo>
                      <a:pt x="245" y="875"/>
                      <a:pt x="264" y="875"/>
                      <a:pt x="290" y="875"/>
                    </a:cubicBezTo>
                    <a:cubicBezTo>
                      <a:pt x="332" y="875"/>
                      <a:pt x="332" y="875"/>
                      <a:pt x="332" y="875"/>
                    </a:cubicBezTo>
                    <a:cubicBezTo>
                      <a:pt x="332" y="958"/>
                      <a:pt x="332" y="958"/>
                      <a:pt x="332" y="958"/>
                    </a:cubicBezTo>
                    <a:cubicBezTo>
                      <a:pt x="263" y="958"/>
                      <a:pt x="263" y="958"/>
                      <a:pt x="263" y="958"/>
                    </a:cubicBezTo>
                    <a:cubicBezTo>
                      <a:pt x="207" y="958"/>
                      <a:pt x="164" y="953"/>
                      <a:pt x="132" y="945"/>
                    </a:cubicBezTo>
                    <a:cubicBezTo>
                      <a:pt x="67" y="927"/>
                      <a:pt x="27" y="884"/>
                      <a:pt x="12" y="817"/>
                    </a:cubicBezTo>
                    <a:cubicBezTo>
                      <a:pt x="4" y="781"/>
                      <a:pt x="0" y="731"/>
                      <a:pt x="0" y="66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2" name="Freeform 16"/>
              <p:cNvSpPr>
                <a:spLocks noEditPoints="1"/>
              </p:cNvSpPr>
              <p:nvPr/>
            </p:nvSpPr>
            <p:spPr bwMode="gray">
              <a:xfrm>
                <a:off x="2374" y="2598"/>
                <a:ext cx="127" cy="159"/>
              </a:xfrm>
              <a:custGeom>
                <a:avLst/>
                <a:gdLst>
                  <a:gd name="T0" fmla="*/ 318 w 634"/>
                  <a:gd name="T1" fmla="*/ 0 h 795"/>
                  <a:gd name="T2" fmla="*/ 559 w 634"/>
                  <a:gd name="T3" fmla="*/ 107 h 795"/>
                  <a:gd name="T4" fmla="*/ 634 w 634"/>
                  <a:gd name="T5" fmla="*/ 398 h 795"/>
                  <a:gd name="T6" fmla="*/ 559 w 634"/>
                  <a:gd name="T7" fmla="*/ 688 h 795"/>
                  <a:gd name="T8" fmla="*/ 318 w 634"/>
                  <a:gd name="T9" fmla="*/ 795 h 795"/>
                  <a:gd name="T10" fmla="*/ 0 w 634"/>
                  <a:gd name="T11" fmla="*/ 393 h 795"/>
                  <a:gd name="T12" fmla="*/ 76 w 634"/>
                  <a:gd name="T13" fmla="*/ 107 h 795"/>
                  <a:gd name="T14" fmla="*/ 318 w 634"/>
                  <a:gd name="T15" fmla="*/ 0 h 795"/>
                  <a:gd name="T16" fmla="*/ 318 w 634"/>
                  <a:gd name="T17" fmla="*/ 78 h 795"/>
                  <a:gd name="T18" fmla="*/ 166 w 634"/>
                  <a:gd name="T19" fmla="*/ 176 h 795"/>
                  <a:gd name="T20" fmla="*/ 132 w 634"/>
                  <a:gd name="T21" fmla="*/ 394 h 795"/>
                  <a:gd name="T22" fmla="*/ 166 w 634"/>
                  <a:gd name="T23" fmla="*/ 619 h 795"/>
                  <a:gd name="T24" fmla="*/ 318 w 634"/>
                  <a:gd name="T25" fmla="*/ 718 h 795"/>
                  <a:gd name="T26" fmla="*/ 468 w 634"/>
                  <a:gd name="T27" fmla="*/ 619 h 795"/>
                  <a:gd name="T28" fmla="*/ 503 w 634"/>
                  <a:gd name="T29" fmla="*/ 398 h 795"/>
                  <a:gd name="T30" fmla="*/ 468 w 634"/>
                  <a:gd name="T31" fmla="*/ 176 h 795"/>
                  <a:gd name="T32" fmla="*/ 318 w 634"/>
                  <a:gd name="T33" fmla="*/ 78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4" h="795">
                    <a:moveTo>
                      <a:pt x="318" y="0"/>
                    </a:moveTo>
                    <a:cubicBezTo>
                      <a:pt x="426" y="0"/>
                      <a:pt x="506" y="36"/>
                      <a:pt x="559" y="107"/>
                    </a:cubicBezTo>
                    <a:cubicBezTo>
                      <a:pt x="609" y="176"/>
                      <a:pt x="634" y="273"/>
                      <a:pt x="634" y="398"/>
                    </a:cubicBezTo>
                    <a:cubicBezTo>
                      <a:pt x="634" y="521"/>
                      <a:pt x="609" y="618"/>
                      <a:pt x="559" y="688"/>
                    </a:cubicBezTo>
                    <a:cubicBezTo>
                      <a:pt x="507" y="760"/>
                      <a:pt x="427" y="795"/>
                      <a:pt x="318" y="795"/>
                    </a:cubicBezTo>
                    <a:cubicBezTo>
                      <a:pt x="106" y="795"/>
                      <a:pt x="0" y="661"/>
                      <a:pt x="0" y="393"/>
                    </a:cubicBezTo>
                    <a:cubicBezTo>
                      <a:pt x="0" y="271"/>
                      <a:pt x="26" y="176"/>
                      <a:pt x="76" y="107"/>
                    </a:cubicBezTo>
                    <a:cubicBezTo>
                      <a:pt x="129" y="36"/>
                      <a:pt x="209" y="0"/>
                      <a:pt x="318" y="0"/>
                    </a:cubicBezTo>
                    <a:moveTo>
                      <a:pt x="318" y="78"/>
                    </a:moveTo>
                    <a:cubicBezTo>
                      <a:pt x="245" y="78"/>
                      <a:pt x="194" y="110"/>
                      <a:pt x="166" y="176"/>
                    </a:cubicBezTo>
                    <a:cubicBezTo>
                      <a:pt x="144" y="230"/>
                      <a:pt x="132" y="303"/>
                      <a:pt x="132" y="394"/>
                    </a:cubicBezTo>
                    <a:cubicBezTo>
                      <a:pt x="132" y="490"/>
                      <a:pt x="144" y="565"/>
                      <a:pt x="166" y="619"/>
                    </a:cubicBezTo>
                    <a:cubicBezTo>
                      <a:pt x="194" y="685"/>
                      <a:pt x="245" y="718"/>
                      <a:pt x="318" y="718"/>
                    </a:cubicBezTo>
                    <a:cubicBezTo>
                      <a:pt x="391" y="718"/>
                      <a:pt x="441" y="685"/>
                      <a:pt x="468" y="619"/>
                    </a:cubicBezTo>
                    <a:cubicBezTo>
                      <a:pt x="491" y="565"/>
                      <a:pt x="503" y="491"/>
                      <a:pt x="503" y="398"/>
                    </a:cubicBezTo>
                    <a:cubicBezTo>
                      <a:pt x="503" y="302"/>
                      <a:pt x="491" y="228"/>
                      <a:pt x="468" y="176"/>
                    </a:cubicBezTo>
                    <a:cubicBezTo>
                      <a:pt x="440" y="110"/>
                      <a:pt x="390" y="78"/>
                      <a:pt x="318" y="78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3" name="Freeform 17"/>
              <p:cNvSpPr>
                <a:spLocks/>
              </p:cNvSpPr>
              <p:nvPr/>
            </p:nvSpPr>
            <p:spPr bwMode="gray">
              <a:xfrm>
                <a:off x="2538" y="2598"/>
                <a:ext cx="195" cy="155"/>
              </a:xfrm>
              <a:custGeom>
                <a:avLst/>
                <a:gdLst>
                  <a:gd name="T0" fmla="*/ 0 w 974"/>
                  <a:gd name="T1" fmla="*/ 775 h 775"/>
                  <a:gd name="T2" fmla="*/ 0 w 974"/>
                  <a:gd name="T3" fmla="*/ 30 h 775"/>
                  <a:gd name="T4" fmla="*/ 278 w 974"/>
                  <a:gd name="T5" fmla="*/ 0 h 775"/>
                  <a:gd name="T6" fmla="*/ 480 w 974"/>
                  <a:gd name="T7" fmla="*/ 49 h 775"/>
                  <a:gd name="T8" fmla="*/ 722 w 974"/>
                  <a:gd name="T9" fmla="*/ 0 h 775"/>
                  <a:gd name="T10" fmla="*/ 952 w 974"/>
                  <a:gd name="T11" fmla="*/ 119 h 775"/>
                  <a:gd name="T12" fmla="*/ 974 w 974"/>
                  <a:gd name="T13" fmla="*/ 312 h 775"/>
                  <a:gd name="T14" fmla="*/ 974 w 974"/>
                  <a:gd name="T15" fmla="*/ 775 h 775"/>
                  <a:gd name="T16" fmla="*/ 845 w 974"/>
                  <a:gd name="T17" fmla="*/ 775 h 775"/>
                  <a:gd name="T18" fmla="*/ 845 w 974"/>
                  <a:gd name="T19" fmla="*/ 320 h 775"/>
                  <a:gd name="T20" fmla="*/ 824 w 974"/>
                  <a:gd name="T21" fmla="*/ 141 h 775"/>
                  <a:gd name="T22" fmla="*/ 705 w 974"/>
                  <a:gd name="T23" fmla="*/ 78 h 775"/>
                  <a:gd name="T24" fmla="*/ 551 w 974"/>
                  <a:gd name="T25" fmla="*/ 113 h 775"/>
                  <a:gd name="T26" fmla="*/ 551 w 974"/>
                  <a:gd name="T27" fmla="*/ 775 h 775"/>
                  <a:gd name="T28" fmla="*/ 422 w 974"/>
                  <a:gd name="T29" fmla="*/ 775 h 775"/>
                  <a:gd name="T30" fmla="*/ 422 w 974"/>
                  <a:gd name="T31" fmla="*/ 314 h 775"/>
                  <a:gd name="T32" fmla="*/ 401 w 974"/>
                  <a:gd name="T33" fmla="*/ 141 h 775"/>
                  <a:gd name="T34" fmla="*/ 278 w 974"/>
                  <a:gd name="T35" fmla="*/ 78 h 775"/>
                  <a:gd name="T36" fmla="*/ 128 w 974"/>
                  <a:gd name="T37" fmla="*/ 94 h 775"/>
                  <a:gd name="T38" fmla="*/ 128 w 974"/>
                  <a:gd name="T39" fmla="*/ 775 h 775"/>
                  <a:gd name="T40" fmla="*/ 0 w 974"/>
                  <a:gd name="T41" fmla="*/ 775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74" h="775">
                    <a:moveTo>
                      <a:pt x="0" y="775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117" y="10"/>
                      <a:pt x="210" y="0"/>
                      <a:pt x="278" y="0"/>
                    </a:cubicBezTo>
                    <a:cubicBezTo>
                      <a:pt x="367" y="0"/>
                      <a:pt x="435" y="16"/>
                      <a:pt x="480" y="49"/>
                    </a:cubicBezTo>
                    <a:cubicBezTo>
                      <a:pt x="561" y="16"/>
                      <a:pt x="642" y="0"/>
                      <a:pt x="722" y="0"/>
                    </a:cubicBezTo>
                    <a:cubicBezTo>
                      <a:pt x="843" y="0"/>
                      <a:pt x="920" y="40"/>
                      <a:pt x="952" y="119"/>
                    </a:cubicBezTo>
                    <a:cubicBezTo>
                      <a:pt x="967" y="156"/>
                      <a:pt x="974" y="220"/>
                      <a:pt x="974" y="312"/>
                    </a:cubicBezTo>
                    <a:cubicBezTo>
                      <a:pt x="974" y="775"/>
                      <a:pt x="974" y="775"/>
                      <a:pt x="974" y="775"/>
                    </a:cubicBezTo>
                    <a:cubicBezTo>
                      <a:pt x="845" y="775"/>
                      <a:pt x="845" y="775"/>
                      <a:pt x="845" y="775"/>
                    </a:cubicBezTo>
                    <a:cubicBezTo>
                      <a:pt x="845" y="320"/>
                      <a:pt x="845" y="320"/>
                      <a:pt x="845" y="320"/>
                    </a:cubicBezTo>
                    <a:cubicBezTo>
                      <a:pt x="845" y="231"/>
                      <a:pt x="838" y="172"/>
                      <a:pt x="824" y="141"/>
                    </a:cubicBezTo>
                    <a:cubicBezTo>
                      <a:pt x="805" y="99"/>
                      <a:pt x="765" y="78"/>
                      <a:pt x="705" y="78"/>
                    </a:cubicBezTo>
                    <a:cubicBezTo>
                      <a:pt x="654" y="78"/>
                      <a:pt x="603" y="90"/>
                      <a:pt x="551" y="113"/>
                    </a:cubicBezTo>
                    <a:cubicBezTo>
                      <a:pt x="551" y="775"/>
                      <a:pt x="551" y="775"/>
                      <a:pt x="551" y="775"/>
                    </a:cubicBezTo>
                    <a:cubicBezTo>
                      <a:pt x="422" y="775"/>
                      <a:pt x="422" y="775"/>
                      <a:pt x="422" y="775"/>
                    </a:cubicBezTo>
                    <a:cubicBezTo>
                      <a:pt x="422" y="314"/>
                      <a:pt x="422" y="314"/>
                      <a:pt x="422" y="314"/>
                    </a:cubicBezTo>
                    <a:cubicBezTo>
                      <a:pt x="422" y="229"/>
                      <a:pt x="415" y="171"/>
                      <a:pt x="401" y="141"/>
                    </a:cubicBezTo>
                    <a:cubicBezTo>
                      <a:pt x="382" y="99"/>
                      <a:pt x="341" y="78"/>
                      <a:pt x="278" y="78"/>
                    </a:cubicBezTo>
                    <a:cubicBezTo>
                      <a:pt x="231" y="78"/>
                      <a:pt x="181" y="83"/>
                      <a:pt x="128" y="94"/>
                    </a:cubicBezTo>
                    <a:cubicBezTo>
                      <a:pt x="128" y="775"/>
                      <a:pt x="128" y="775"/>
                      <a:pt x="128" y="775"/>
                    </a:cubicBezTo>
                    <a:lnTo>
                      <a:pt x="0" y="7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4" name="Freeform 18"/>
              <p:cNvSpPr>
                <a:spLocks noEditPoints="1"/>
              </p:cNvSpPr>
              <p:nvPr/>
            </p:nvSpPr>
            <p:spPr bwMode="gray">
              <a:xfrm>
                <a:off x="2768" y="2598"/>
                <a:ext cx="127" cy="159"/>
              </a:xfrm>
              <a:custGeom>
                <a:avLst/>
                <a:gdLst>
                  <a:gd name="T0" fmla="*/ 318 w 635"/>
                  <a:gd name="T1" fmla="*/ 0 h 795"/>
                  <a:gd name="T2" fmla="*/ 559 w 635"/>
                  <a:gd name="T3" fmla="*/ 107 h 795"/>
                  <a:gd name="T4" fmla="*/ 635 w 635"/>
                  <a:gd name="T5" fmla="*/ 398 h 795"/>
                  <a:gd name="T6" fmla="*/ 559 w 635"/>
                  <a:gd name="T7" fmla="*/ 688 h 795"/>
                  <a:gd name="T8" fmla="*/ 319 w 635"/>
                  <a:gd name="T9" fmla="*/ 795 h 795"/>
                  <a:gd name="T10" fmla="*/ 0 w 635"/>
                  <a:gd name="T11" fmla="*/ 393 h 795"/>
                  <a:gd name="T12" fmla="*/ 77 w 635"/>
                  <a:gd name="T13" fmla="*/ 107 h 795"/>
                  <a:gd name="T14" fmla="*/ 318 w 635"/>
                  <a:gd name="T15" fmla="*/ 0 h 795"/>
                  <a:gd name="T16" fmla="*/ 318 w 635"/>
                  <a:gd name="T17" fmla="*/ 78 h 795"/>
                  <a:gd name="T18" fmla="*/ 167 w 635"/>
                  <a:gd name="T19" fmla="*/ 176 h 795"/>
                  <a:gd name="T20" fmla="*/ 132 w 635"/>
                  <a:gd name="T21" fmla="*/ 394 h 795"/>
                  <a:gd name="T22" fmla="*/ 167 w 635"/>
                  <a:gd name="T23" fmla="*/ 619 h 795"/>
                  <a:gd name="T24" fmla="*/ 318 w 635"/>
                  <a:gd name="T25" fmla="*/ 718 h 795"/>
                  <a:gd name="T26" fmla="*/ 468 w 635"/>
                  <a:gd name="T27" fmla="*/ 619 h 795"/>
                  <a:gd name="T28" fmla="*/ 503 w 635"/>
                  <a:gd name="T29" fmla="*/ 398 h 795"/>
                  <a:gd name="T30" fmla="*/ 468 w 635"/>
                  <a:gd name="T31" fmla="*/ 176 h 795"/>
                  <a:gd name="T32" fmla="*/ 318 w 635"/>
                  <a:gd name="T33" fmla="*/ 78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5" h="795">
                    <a:moveTo>
                      <a:pt x="318" y="0"/>
                    </a:moveTo>
                    <a:cubicBezTo>
                      <a:pt x="426" y="0"/>
                      <a:pt x="506" y="36"/>
                      <a:pt x="559" y="107"/>
                    </a:cubicBezTo>
                    <a:cubicBezTo>
                      <a:pt x="609" y="176"/>
                      <a:pt x="635" y="273"/>
                      <a:pt x="635" y="398"/>
                    </a:cubicBezTo>
                    <a:cubicBezTo>
                      <a:pt x="635" y="521"/>
                      <a:pt x="609" y="618"/>
                      <a:pt x="559" y="688"/>
                    </a:cubicBezTo>
                    <a:cubicBezTo>
                      <a:pt x="507" y="760"/>
                      <a:pt x="427" y="795"/>
                      <a:pt x="319" y="795"/>
                    </a:cubicBezTo>
                    <a:cubicBezTo>
                      <a:pt x="107" y="795"/>
                      <a:pt x="0" y="661"/>
                      <a:pt x="0" y="393"/>
                    </a:cubicBezTo>
                    <a:cubicBezTo>
                      <a:pt x="0" y="271"/>
                      <a:pt x="26" y="176"/>
                      <a:pt x="77" y="107"/>
                    </a:cubicBezTo>
                    <a:cubicBezTo>
                      <a:pt x="129" y="36"/>
                      <a:pt x="209" y="0"/>
                      <a:pt x="318" y="0"/>
                    </a:cubicBezTo>
                    <a:moveTo>
                      <a:pt x="318" y="78"/>
                    </a:moveTo>
                    <a:cubicBezTo>
                      <a:pt x="245" y="78"/>
                      <a:pt x="194" y="110"/>
                      <a:pt x="167" y="176"/>
                    </a:cubicBezTo>
                    <a:cubicBezTo>
                      <a:pt x="144" y="230"/>
                      <a:pt x="132" y="303"/>
                      <a:pt x="132" y="394"/>
                    </a:cubicBezTo>
                    <a:cubicBezTo>
                      <a:pt x="132" y="490"/>
                      <a:pt x="144" y="565"/>
                      <a:pt x="167" y="619"/>
                    </a:cubicBezTo>
                    <a:cubicBezTo>
                      <a:pt x="194" y="685"/>
                      <a:pt x="245" y="718"/>
                      <a:pt x="318" y="718"/>
                    </a:cubicBezTo>
                    <a:cubicBezTo>
                      <a:pt x="391" y="718"/>
                      <a:pt x="441" y="685"/>
                      <a:pt x="468" y="619"/>
                    </a:cubicBezTo>
                    <a:cubicBezTo>
                      <a:pt x="491" y="565"/>
                      <a:pt x="503" y="491"/>
                      <a:pt x="503" y="398"/>
                    </a:cubicBezTo>
                    <a:cubicBezTo>
                      <a:pt x="503" y="302"/>
                      <a:pt x="491" y="228"/>
                      <a:pt x="468" y="176"/>
                    </a:cubicBezTo>
                    <a:cubicBezTo>
                      <a:pt x="440" y="110"/>
                      <a:pt x="390" y="78"/>
                      <a:pt x="318" y="78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5" name="Freeform 19"/>
              <p:cNvSpPr>
                <a:spLocks/>
              </p:cNvSpPr>
              <p:nvPr/>
            </p:nvSpPr>
            <p:spPr bwMode="gray">
              <a:xfrm>
                <a:off x="2934" y="2598"/>
                <a:ext cx="65" cy="155"/>
              </a:xfrm>
              <a:custGeom>
                <a:avLst/>
                <a:gdLst>
                  <a:gd name="T0" fmla="*/ 0 w 326"/>
                  <a:gd name="T1" fmla="*/ 775 h 775"/>
                  <a:gd name="T2" fmla="*/ 0 w 326"/>
                  <a:gd name="T3" fmla="*/ 33 h 775"/>
                  <a:gd name="T4" fmla="*/ 326 w 326"/>
                  <a:gd name="T5" fmla="*/ 0 h 775"/>
                  <a:gd name="T6" fmla="*/ 326 w 326"/>
                  <a:gd name="T7" fmla="*/ 81 h 775"/>
                  <a:gd name="T8" fmla="*/ 129 w 326"/>
                  <a:gd name="T9" fmla="*/ 94 h 775"/>
                  <a:gd name="T10" fmla="*/ 129 w 326"/>
                  <a:gd name="T11" fmla="*/ 775 h 775"/>
                  <a:gd name="T12" fmla="*/ 0 w 326"/>
                  <a:gd name="T13" fmla="*/ 775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775">
                    <a:moveTo>
                      <a:pt x="0" y="775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99" y="12"/>
                      <a:pt x="207" y="1"/>
                      <a:pt x="326" y="0"/>
                    </a:cubicBezTo>
                    <a:cubicBezTo>
                      <a:pt x="326" y="81"/>
                      <a:pt x="326" y="81"/>
                      <a:pt x="326" y="81"/>
                    </a:cubicBezTo>
                    <a:cubicBezTo>
                      <a:pt x="254" y="81"/>
                      <a:pt x="188" y="86"/>
                      <a:pt x="129" y="94"/>
                    </a:cubicBezTo>
                    <a:cubicBezTo>
                      <a:pt x="129" y="775"/>
                      <a:pt x="129" y="775"/>
                      <a:pt x="129" y="775"/>
                    </a:cubicBezTo>
                    <a:lnTo>
                      <a:pt x="0" y="7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6" name="Freeform 20"/>
              <p:cNvSpPr>
                <a:spLocks/>
              </p:cNvSpPr>
              <p:nvPr/>
            </p:nvSpPr>
            <p:spPr bwMode="gray">
              <a:xfrm>
                <a:off x="3028" y="2598"/>
                <a:ext cx="65" cy="155"/>
              </a:xfrm>
              <a:custGeom>
                <a:avLst/>
                <a:gdLst>
                  <a:gd name="T0" fmla="*/ 0 w 326"/>
                  <a:gd name="T1" fmla="*/ 775 h 775"/>
                  <a:gd name="T2" fmla="*/ 0 w 326"/>
                  <a:gd name="T3" fmla="*/ 33 h 775"/>
                  <a:gd name="T4" fmla="*/ 326 w 326"/>
                  <a:gd name="T5" fmla="*/ 0 h 775"/>
                  <a:gd name="T6" fmla="*/ 326 w 326"/>
                  <a:gd name="T7" fmla="*/ 81 h 775"/>
                  <a:gd name="T8" fmla="*/ 129 w 326"/>
                  <a:gd name="T9" fmla="*/ 94 h 775"/>
                  <a:gd name="T10" fmla="*/ 129 w 326"/>
                  <a:gd name="T11" fmla="*/ 775 h 775"/>
                  <a:gd name="T12" fmla="*/ 0 w 326"/>
                  <a:gd name="T13" fmla="*/ 775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775">
                    <a:moveTo>
                      <a:pt x="0" y="775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99" y="12"/>
                      <a:pt x="207" y="1"/>
                      <a:pt x="326" y="0"/>
                    </a:cubicBezTo>
                    <a:cubicBezTo>
                      <a:pt x="326" y="81"/>
                      <a:pt x="326" y="81"/>
                      <a:pt x="326" y="81"/>
                    </a:cubicBezTo>
                    <a:cubicBezTo>
                      <a:pt x="253" y="81"/>
                      <a:pt x="188" y="86"/>
                      <a:pt x="129" y="94"/>
                    </a:cubicBezTo>
                    <a:cubicBezTo>
                      <a:pt x="129" y="775"/>
                      <a:pt x="129" y="775"/>
                      <a:pt x="129" y="775"/>
                    </a:cubicBezTo>
                    <a:lnTo>
                      <a:pt x="0" y="7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7" name="Freeform 21"/>
              <p:cNvSpPr>
                <a:spLocks noEditPoints="1"/>
              </p:cNvSpPr>
              <p:nvPr/>
            </p:nvSpPr>
            <p:spPr bwMode="gray">
              <a:xfrm>
                <a:off x="3110" y="2598"/>
                <a:ext cx="127" cy="159"/>
              </a:xfrm>
              <a:custGeom>
                <a:avLst/>
                <a:gdLst>
                  <a:gd name="T0" fmla="*/ 317 w 634"/>
                  <a:gd name="T1" fmla="*/ 0 h 795"/>
                  <a:gd name="T2" fmla="*/ 558 w 634"/>
                  <a:gd name="T3" fmla="*/ 107 h 795"/>
                  <a:gd name="T4" fmla="*/ 634 w 634"/>
                  <a:gd name="T5" fmla="*/ 398 h 795"/>
                  <a:gd name="T6" fmla="*/ 558 w 634"/>
                  <a:gd name="T7" fmla="*/ 688 h 795"/>
                  <a:gd name="T8" fmla="*/ 318 w 634"/>
                  <a:gd name="T9" fmla="*/ 795 h 795"/>
                  <a:gd name="T10" fmla="*/ 0 w 634"/>
                  <a:gd name="T11" fmla="*/ 393 h 795"/>
                  <a:gd name="T12" fmla="*/ 76 w 634"/>
                  <a:gd name="T13" fmla="*/ 107 h 795"/>
                  <a:gd name="T14" fmla="*/ 317 w 634"/>
                  <a:gd name="T15" fmla="*/ 0 h 795"/>
                  <a:gd name="T16" fmla="*/ 317 w 634"/>
                  <a:gd name="T17" fmla="*/ 78 h 795"/>
                  <a:gd name="T18" fmla="*/ 166 w 634"/>
                  <a:gd name="T19" fmla="*/ 176 h 795"/>
                  <a:gd name="T20" fmla="*/ 132 w 634"/>
                  <a:gd name="T21" fmla="*/ 394 h 795"/>
                  <a:gd name="T22" fmla="*/ 166 w 634"/>
                  <a:gd name="T23" fmla="*/ 619 h 795"/>
                  <a:gd name="T24" fmla="*/ 317 w 634"/>
                  <a:gd name="T25" fmla="*/ 718 h 795"/>
                  <a:gd name="T26" fmla="*/ 468 w 634"/>
                  <a:gd name="T27" fmla="*/ 619 h 795"/>
                  <a:gd name="T28" fmla="*/ 502 w 634"/>
                  <a:gd name="T29" fmla="*/ 398 h 795"/>
                  <a:gd name="T30" fmla="*/ 468 w 634"/>
                  <a:gd name="T31" fmla="*/ 176 h 795"/>
                  <a:gd name="T32" fmla="*/ 317 w 634"/>
                  <a:gd name="T33" fmla="*/ 78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4" h="795">
                    <a:moveTo>
                      <a:pt x="317" y="0"/>
                    </a:moveTo>
                    <a:cubicBezTo>
                      <a:pt x="425" y="0"/>
                      <a:pt x="505" y="36"/>
                      <a:pt x="558" y="107"/>
                    </a:cubicBezTo>
                    <a:cubicBezTo>
                      <a:pt x="608" y="176"/>
                      <a:pt x="634" y="273"/>
                      <a:pt x="634" y="398"/>
                    </a:cubicBezTo>
                    <a:cubicBezTo>
                      <a:pt x="634" y="521"/>
                      <a:pt x="608" y="618"/>
                      <a:pt x="558" y="688"/>
                    </a:cubicBezTo>
                    <a:cubicBezTo>
                      <a:pt x="506" y="760"/>
                      <a:pt x="426" y="795"/>
                      <a:pt x="318" y="795"/>
                    </a:cubicBezTo>
                    <a:cubicBezTo>
                      <a:pt x="106" y="795"/>
                      <a:pt x="0" y="661"/>
                      <a:pt x="0" y="393"/>
                    </a:cubicBezTo>
                    <a:cubicBezTo>
                      <a:pt x="0" y="271"/>
                      <a:pt x="25" y="176"/>
                      <a:pt x="76" y="107"/>
                    </a:cubicBezTo>
                    <a:cubicBezTo>
                      <a:pt x="128" y="36"/>
                      <a:pt x="209" y="0"/>
                      <a:pt x="317" y="0"/>
                    </a:cubicBezTo>
                    <a:moveTo>
                      <a:pt x="317" y="78"/>
                    </a:moveTo>
                    <a:cubicBezTo>
                      <a:pt x="244" y="78"/>
                      <a:pt x="194" y="110"/>
                      <a:pt x="166" y="176"/>
                    </a:cubicBezTo>
                    <a:cubicBezTo>
                      <a:pt x="143" y="230"/>
                      <a:pt x="132" y="303"/>
                      <a:pt x="132" y="394"/>
                    </a:cubicBezTo>
                    <a:cubicBezTo>
                      <a:pt x="132" y="490"/>
                      <a:pt x="143" y="565"/>
                      <a:pt x="166" y="619"/>
                    </a:cubicBezTo>
                    <a:cubicBezTo>
                      <a:pt x="194" y="685"/>
                      <a:pt x="244" y="718"/>
                      <a:pt x="317" y="718"/>
                    </a:cubicBezTo>
                    <a:cubicBezTo>
                      <a:pt x="390" y="718"/>
                      <a:pt x="440" y="685"/>
                      <a:pt x="468" y="619"/>
                    </a:cubicBezTo>
                    <a:cubicBezTo>
                      <a:pt x="490" y="565"/>
                      <a:pt x="502" y="491"/>
                      <a:pt x="502" y="398"/>
                    </a:cubicBezTo>
                    <a:cubicBezTo>
                      <a:pt x="502" y="302"/>
                      <a:pt x="490" y="228"/>
                      <a:pt x="468" y="176"/>
                    </a:cubicBezTo>
                    <a:cubicBezTo>
                      <a:pt x="439" y="110"/>
                      <a:pt x="389" y="78"/>
                      <a:pt x="317" y="78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8" name="Freeform 22"/>
              <p:cNvSpPr>
                <a:spLocks/>
              </p:cNvSpPr>
              <p:nvPr/>
            </p:nvSpPr>
            <p:spPr bwMode="gray">
              <a:xfrm>
                <a:off x="3253" y="2602"/>
                <a:ext cx="195" cy="151"/>
              </a:xfrm>
              <a:custGeom>
                <a:avLst/>
                <a:gdLst>
                  <a:gd name="T0" fmla="*/ 213 w 971"/>
                  <a:gd name="T1" fmla="*/ 754 h 754"/>
                  <a:gd name="T2" fmla="*/ 0 w 971"/>
                  <a:gd name="T3" fmla="*/ 0 h 754"/>
                  <a:gd name="T4" fmla="*/ 130 w 971"/>
                  <a:gd name="T5" fmla="*/ 0 h 754"/>
                  <a:gd name="T6" fmla="*/ 290 w 971"/>
                  <a:gd name="T7" fmla="*/ 614 h 754"/>
                  <a:gd name="T8" fmla="*/ 431 w 971"/>
                  <a:gd name="T9" fmla="*/ 0 h 754"/>
                  <a:gd name="T10" fmla="*/ 558 w 971"/>
                  <a:gd name="T11" fmla="*/ 0 h 754"/>
                  <a:gd name="T12" fmla="*/ 706 w 971"/>
                  <a:gd name="T13" fmla="*/ 614 h 754"/>
                  <a:gd name="T14" fmla="*/ 866 w 971"/>
                  <a:gd name="T15" fmla="*/ 0 h 754"/>
                  <a:gd name="T16" fmla="*/ 971 w 971"/>
                  <a:gd name="T17" fmla="*/ 0 h 754"/>
                  <a:gd name="T18" fmla="*/ 758 w 971"/>
                  <a:gd name="T19" fmla="*/ 754 h 754"/>
                  <a:gd name="T20" fmla="*/ 631 w 971"/>
                  <a:gd name="T21" fmla="*/ 754 h 754"/>
                  <a:gd name="T22" fmla="*/ 517 w 971"/>
                  <a:gd name="T23" fmla="*/ 266 h 754"/>
                  <a:gd name="T24" fmla="*/ 489 w 971"/>
                  <a:gd name="T25" fmla="*/ 112 h 754"/>
                  <a:gd name="T26" fmla="*/ 460 w 971"/>
                  <a:gd name="T27" fmla="*/ 265 h 754"/>
                  <a:gd name="T28" fmla="*/ 347 w 971"/>
                  <a:gd name="T29" fmla="*/ 754 h 754"/>
                  <a:gd name="T30" fmla="*/ 213 w 971"/>
                  <a:gd name="T31" fmla="*/ 75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71" h="754">
                    <a:moveTo>
                      <a:pt x="213" y="75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290" y="614"/>
                      <a:pt x="290" y="614"/>
                      <a:pt x="290" y="614"/>
                    </a:cubicBezTo>
                    <a:cubicBezTo>
                      <a:pt x="431" y="0"/>
                      <a:pt x="431" y="0"/>
                      <a:pt x="431" y="0"/>
                    </a:cubicBezTo>
                    <a:cubicBezTo>
                      <a:pt x="558" y="0"/>
                      <a:pt x="558" y="0"/>
                      <a:pt x="558" y="0"/>
                    </a:cubicBezTo>
                    <a:cubicBezTo>
                      <a:pt x="706" y="614"/>
                      <a:pt x="706" y="614"/>
                      <a:pt x="706" y="614"/>
                    </a:cubicBezTo>
                    <a:cubicBezTo>
                      <a:pt x="866" y="0"/>
                      <a:pt x="866" y="0"/>
                      <a:pt x="866" y="0"/>
                    </a:cubicBezTo>
                    <a:cubicBezTo>
                      <a:pt x="971" y="0"/>
                      <a:pt x="971" y="0"/>
                      <a:pt x="971" y="0"/>
                    </a:cubicBezTo>
                    <a:cubicBezTo>
                      <a:pt x="758" y="754"/>
                      <a:pt x="758" y="754"/>
                      <a:pt x="758" y="754"/>
                    </a:cubicBezTo>
                    <a:cubicBezTo>
                      <a:pt x="631" y="754"/>
                      <a:pt x="631" y="754"/>
                      <a:pt x="631" y="754"/>
                    </a:cubicBezTo>
                    <a:cubicBezTo>
                      <a:pt x="517" y="266"/>
                      <a:pt x="517" y="266"/>
                      <a:pt x="517" y="266"/>
                    </a:cubicBezTo>
                    <a:cubicBezTo>
                      <a:pt x="509" y="231"/>
                      <a:pt x="500" y="180"/>
                      <a:pt x="489" y="112"/>
                    </a:cubicBezTo>
                    <a:cubicBezTo>
                      <a:pt x="481" y="166"/>
                      <a:pt x="471" y="217"/>
                      <a:pt x="460" y="265"/>
                    </a:cubicBezTo>
                    <a:cubicBezTo>
                      <a:pt x="347" y="754"/>
                      <a:pt x="347" y="754"/>
                      <a:pt x="347" y="754"/>
                    </a:cubicBezTo>
                    <a:lnTo>
                      <a:pt x="213" y="754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39" name="Freeform 23"/>
              <p:cNvSpPr>
                <a:spLocks/>
              </p:cNvSpPr>
              <p:nvPr/>
            </p:nvSpPr>
            <p:spPr bwMode="gray">
              <a:xfrm>
                <a:off x="3525" y="2602"/>
                <a:ext cx="194" cy="151"/>
              </a:xfrm>
              <a:custGeom>
                <a:avLst/>
                <a:gdLst>
                  <a:gd name="T0" fmla="*/ 213 w 971"/>
                  <a:gd name="T1" fmla="*/ 754 h 754"/>
                  <a:gd name="T2" fmla="*/ 0 w 971"/>
                  <a:gd name="T3" fmla="*/ 0 h 754"/>
                  <a:gd name="T4" fmla="*/ 130 w 971"/>
                  <a:gd name="T5" fmla="*/ 0 h 754"/>
                  <a:gd name="T6" fmla="*/ 290 w 971"/>
                  <a:gd name="T7" fmla="*/ 614 h 754"/>
                  <a:gd name="T8" fmla="*/ 431 w 971"/>
                  <a:gd name="T9" fmla="*/ 0 h 754"/>
                  <a:gd name="T10" fmla="*/ 559 w 971"/>
                  <a:gd name="T11" fmla="*/ 0 h 754"/>
                  <a:gd name="T12" fmla="*/ 706 w 971"/>
                  <a:gd name="T13" fmla="*/ 614 h 754"/>
                  <a:gd name="T14" fmla="*/ 866 w 971"/>
                  <a:gd name="T15" fmla="*/ 0 h 754"/>
                  <a:gd name="T16" fmla="*/ 971 w 971"/>
                  <a:gd name="T17" fmla="*/ 0 h 754"/>
                  <a:gd name="T18" fmla="*/ 758 w 971"/>
                  <a:gd name="T19" fmla="*/ 754 h 754"/>
                  <a:gd name="T20" fmla="*/ 631 w 971"/>
                  <a:gd name="T21" fmla="*/ 754 h 754"/>
                  <a:gd name="T22" fmla="*/ 518 w 971"/>
                  <a:gd name="T23" fmla="*/ 266 h 754"/>
                  <a:gd name="T24" fmla="*/ 489 w 971"/>
                  <a:gd name="T25" fmla="*/ 112 h 754"/>
                  <a:gd name="T26" fmla="*/ 460 w 971"/>
                  <a:gd name="T27" fmla="*/ 265 h 754"/>
                  <a:gd name="T28" fmla="*/ 347 w 971"/>
                  <a:gd name="T29" fmla="*/ 754 h 754"/>
                  <a:gd name="T30" fmla="*/ 213 w 971"/>
                  <a:gd name="T31" fmla="*/ 75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71" h="754">
                    <a:moveTo>
                      <a:pt x="213" y="75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290" y="614"/>
                      <a:pt x="290" y="614"/>
                      <a:pt x="290" y="614"/>
                    </a:cubicBezTo>
                    <a:cubicBezTo>
                      <a:pt x="431" y="0"/>
                      <a:pt x="431" y="0"/>
                      <a:pt x="431" y="0"/>
                    </a:cubicBezTo>
                    <a:cubicBezTo>
                      <a:pt x="559" y="0"/>
                      <a:pt x="559" y="0"/>
                      <a:pt x="559" y="0"/>
                    </a:cubicBezTo>
                    <a:cubicBezTo>
                      <a:pt x="706" y="614"/>
                      <a:pt x="706" y="614"/>
                      <a:pt x="706" y="614"/>
                    </a:cubicBezTo>
                    <a:cubicBezTo>
                      <a:pt x="866" y="0"/>
                      <a:pt x="866" y="0"/>
                      <a:pt x="866" y="0"/>
                    </a:cubicBezTo>
                    <a:cubicBezTo>
                      <a:pt x="971" y="0"/>
                      <a:pt x="971" y="0"/>
                      <a:pt x="971" y="0"/>
                    </a:cubicBezTo>
                    <a:cubicBezTo>
                      <a:pt x="758" y="754"/>
                      <a:pt x="758" y="754"/>
                      <a:pt x="758" y="754"/>
                    </a:cubicBezTo>
                    <a:cubicBezTo>
                      <a:pt x="631" y="754"/>
                      <a:pt x="631" y="754"/>
                      <a:pt x="631" y="754"/>
                    </a:cubicBezTo>
                    <a:cubicBezTo>
                      <a:pt x="518" y="266"/>
                      <a:pt x="518" y="266"/>
                      <a:pt x="518" y="266"/>
                    </a:cubicBezTo>
                    <a:cubicBezTo>
                      <a:pt x="510" y="231"/>
                      <a:pt x="500" y="180"/>
                      <a:pt x="489" y="112"/>
                    </a:cubicBezTo>
                    <a:cubicBezTo>
                      <a:pt x="481" y="166"/>
                      <a:pt x="471" y="217"/>
                      <a:pt x="460" y="265"/>
                    </a:cubicBezTo>
                    <a:cubicBezTo>
                      <a:pt x="347" y="754"/>
                      <a:pt x="347" y="754"/>
                      <a:pt x="347" y="754"/>
                    </a:cubicBezTo>
                    <a:lnTo>
                      <a:pt x="213" y="754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0" name="Freeform 24"/>
              <p:cNvSpPr>
                <a:spLocks noEditPoints="1"/>
              </p:cNvSpPr>
              <p:nvPr/>
            </p:nvSpPr>
            <p:spPr bwMode="gray">
              <a:xfrm>
                <a:off x="3745" y="2547"/>
                <a:ext cx="31" cy="206"/>
              </a:xfrm>
              <a:custGeom>
                <a:avLst/>
                <a:gdLst>
                  <a:gd name="T0" fmla="*/ 79 w 157"/>
                  <a:gd name="T1" fmla="*/ 0 h 1031"/>
                  <a:gd name="T2" fmla="*/ 137 w 157"/>
                  <a:gd name="T3" fmla="*/ 26 h 1031"/>
                  <a:gd name="T4" fmla="*/ 157 w 157"/>
                  <a:gd name="T5" fmla="*/ 79 h 1031"/>
                  <a:gd name="T6" fmla="*/ 132 w 157"/>
                  <a:gd name="T7" fmla="*/ 139 h 1031"/>
                  <a:gd name="T8" fmla="*/ 78 w 157"/>
                  <a:gd name="T9" fmla="*/ 159 h 1031"/>
                  <a:gd name="T10" fmla="*/ 20 w 157"/>
                  <a:gd name="T11" fmla="*/ 133 h 1031"/>
                  <a:gd name="T12" fmla="*/ 0 w 157"/>
                  <a:gd name="T13" fmla="*/ 78 h 1031"/>
                  <a:gd name="T14" fmla="*/ 26 w 157"/>
                  <a:gd name="T15" fmla="*/ 20 h 1031"/>
                  <a:gd name="T16" fmla="*/ 79 w 157"/>
                  <a:gd name="T17" fmla="*/ 0 h 1031"/>
                  <a:gd name="T18" fmla="*/ 16 w 157"/>
                  <a:gd name="T19" fmla="*/ 277 h 1031"/>
                  <a:gd name="T20" fmla="*/ 144 w 157"/>
                  <a:gd name="T21" fmla="*/ 277 h 1031"/>
                  <a:gd name="T22" fmla="*/ 144 w 157"/>
                  <a:gd name="T23" fmla="*/ 1031 h 1031"/>
                  <a:gd name="T24" fmla="*/ 16 w 157"/>
                  <a:gd name="T25" fmla="*/ 1031 h 1031"/>
                  <a:gd name="T26" fmla="*/ 16 w 157"/>
                  <a:gd name="T27" fmla="*/ 277 h 1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7" h="1031">
                    <a:moveTo>
                      <a:pt x="79" y="0"/>
                    </a:moveTo>
                    <a:cubicBezTo>
                      <a:pt x="102" y="0"/>
                      <a:pt x="122" y="9"/>
                      <a:pt x="137" y="26"/>
                    </a:cubicBezTo>
                    <a:cubicBezTo>
                      <a:pt x="151" y="42"/>
                      <a:pt x="157" y="59"/>
                      <a:pt x="157" y="79"/>
                    </a:cubicBezTo>
                    <a:cubicBezTo>
                      <a:pt x="157" y="103"/>
                      <a:pt x="149" y="123"/>
                      <a:pt x="132" y="139"/>
                    </a:cubicBezTo>
                    <a:cubicBezTo>
                      <a:pt x="117" y="152"/>
                      <a:pt x="99" y="159"/>
                      <a:pt x="78" y="159"/>
                    </a:cubicBezTo>
                    <a:cubicBezTo>
                      <a:pt x="55" y="159"/>
                      <a:pt x="35" y="150"/>
                      <a:pt x="20" y="133"/>
                    </a:cubicBezTo>
                    <a:cubicBezTo>
                      <a:pt x="6" y="118"/>
                      <a:pt x="0" y="99"/>
                      <a:pt x="0" y="78"/>
                    </a:cubicBezTo>
                    <a:cubicBezTo>
                      <a:pt x="0" y="56"/>
                      <a:pt x="9" y="37"/>
                      <a:pt x="26" y="20"/>
                    </a:cubicBezTo>
                    <a:cubicBezTo>
                      <a:pt x="41" y="7"/>
                      <a:pt x="58" y="0"/>
                      <a:pt x="79" y="0"/>
                    </a:cubicBezTo>
                    <a:moveTo>
                      <a:pt x="16" y="277"/>
                    </a:moveTo>
                    <a:cubicBezTo>
                      <a:pt x="144" y="277"/>
                      <a:pt x="144" y="277"/>
                      <a:pt x="144" y="277"/>
                    </a:cubicBezTo>
                    <a:cubicBezTo>
                      <a:pt x="144" y="1031"/>
                      <a:pt x="144" y="1031"/>
                      <a:pt x="144" y="1031"/>
                    </a:cubicBezTo>
                    <a:cubicBezTo>
                      <a:pt x="16" y="1031"/>
                      <a:pt x="16" y="1031"/>
                      <a:pt x="16" y="1031"/>
                    </a:cubicBezTo>
                    <a:lnTo>
                      <a:pt x="16" y="277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1" name="Freeform 25"/>
              <p:cNvSpPr>
                <a:spLocks/>
              </p:cNvSpPr>
              <p:nvPr/>
            </p:nvSpPr>
            <p:spPr bwMode="gray">
              <a:xfrm>
                <a:off x="3820" y="2561"/>
                <a:ext cx="67" cy="192"/>
              </a:xfrm>
              <a:custGeom>
                <a:avLst/>
                <a:gdLst>
                  <a:gd name="T0" fmla="*/ 0 w 332"/>
                  <a:gd name="T1" fmla="*/ 0 h 958"/>
                  <a:gd name="T2" fmla="*/ 129 w 332"/>
                  <a:gd name="T3" fmla="*/ 0 h 958"/>
                  <a:gd name="T4" fmla="*/ 129 w 332"/>
                  <a:gd name="T5" fmla="*/ 204 h 958"/>
                  <a:gd name="T6" fmla="*/ 332 w 332"/>
                  <a:gd name="T7" fmla="*/ 204 h 958"/>
                  <a:gd name="T8" fmla="*/ 332 w 332"/>
                  <a:gd name="T9" fmla="*/ 286 h 958"/>
                  <a:gd name="T10" fmla="*/ 129 w 332"/>
                  <a:gd name="T11" fmla="*/ 286 h 958"/>
                  <a:gd name="T12" fmla="*/ 129 w 332"/>
                  <a:gd name="T13" fmla="*/ 686 h 958"/>
                  <a:gd name="T14" fmla="*/ 163 w 332"/>
                  <a:gd name="T15" fmla="*/ 840 h 958"/>
                  <a:gd name="T16" fmla="*/ 234 w 332"/>
                  <a:gd name="T17" fmla="*/ 873 h 958"/>
                  <a:gd name="T18" fmla="*/ 289 w 332"/>
                  <a:gd name="T19" fmla="*/ 875 h 958"/>
                  <a:gd name="T20" fmla="*/ 332 w 332"/>
                  <a:gd name="T21" fmla="*/ 875 h 958"/>
                  <a:gd name="T22" fmla="*/ 332 w 332"/>
                  <a:gd name="T23" fmla="*/ 958 h 958"/>
                  <a:gd name="T24" fmla="*/ 262 w 332"/>
                  <a:gd name="T25" fmla="*/ 958 h 958"/>
                  <a:gd name="T26" fmla="*/ 132 w 332"/>
                  <a:gd name="T27" fmla="*/ 945 h 958"/>
                  <a:gd name="T28" fmla="*/ 11 w 332"/>
                  <a:gd name="T29" fmla="*/ 817 h 958"/>
                  <a:gd name="T30" fmla="*/ 0 w 332"/>
                  <a:gd name="T31" fmla="*/ 667 h 958"/>
                  <a:gd name="T32" fmla="*/ 0 w 332"/>
                  <a:gd name="T33" fmla="*/ 0 h 9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32" h="958">
                    <a:moveTo>
                      <a:pt x="0" y="0"/>
                    </a:move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204"/>
                      <a:pt x="129" y="204"/>
                      <a:pt x="129" y="204"/>
                    </a:cubicBezTo>
                    <a:cubicBezTo>
                      <a:pt x="332" y="204"/>
                      <a:pt x="332" y="204"/>
                      <a:pt x="332" y="204"/>
                    </a:cubicBezTo>
                    <a:cubicBezTo>
                      <a:pt x="332" y="286"/>
                      <a:pt x="332" y="286"/>
                      <a:pt x="332" y="286"/>
                    </a:cubicBezTo>
                    <a:cubicBezTo>
                      <a:pt x="129" y="286"/>
                      <a:pt x="129" y="286"/>
                      <a:pt x="129" y="286"/>
                    </a:cubicBezTo>
                    <a:cubicBezTo>
                      <a:pt x="129" y="686"/>
                      <a:pt x="129" y="686"/>
                      <a:pt x="129" y="686"/>
                    </a:cubicBezTo>
                    <a:cubicBezTo>
                      <a:pt x="129" y="762"/>
                      <a:pt x="140" y="813"/>
                      <a:pt x="163" y="840"/>
                    </a:cubicBezTo>
                    <a:cubicBezTo>
                      <a:pt x="178" y="858"/>
                      <a:pt x="202" y="869"/>
                      <a:pt x="234" y="873"/>
                    </a:cubicBezTo>
                    <a:cubicBezTo>
                      <a:pt x="245" y="875"/>
                      <a:pt x="263" y="875"/>
                      <a:pt x="289" y="875"/>
                    </a:cubicBezTo>
                    <a:cubicBezTo>
                      <a:pt x="332" y="875"/>
                      <a:pt x="332" y="875"/>
                      <a:pt x="332" y="875"/>
                    </a:cubicBezTo>
                    <a:cubicBezTo>
                      <a:pt x="332" y="958"/>
                      <a:pt x="332" y="958"/>
                      <a:pt x="332" y="958"/>
                    </a:cubicBezTo>
                    <a:cubicBezTo>
                      <a:pt x="262" y="958"/>
                      <a:pt x="262" y="958"/>
                      <a:pt x="262" y="958"/>
                    </a:cubicBezTo>
                    <a:cubicBezTo>
                      <a:pt x="207" y="958"/>
                      <a:pt x="163" y="953"/>
                      <a:pt x="132" y="945"/>
                    </a:cubicBezTo>
                    <a:cubicBezTo>
                      <a:pt x="66" y="927"/>
                      <a:pt x="26" y="884"/>
                      <a:pt x="11" y="817"/>
                    </a:cubicBezTo>
                    <a:cubicBezTo>
                      <a:pt x="4" y="781"/>
                      <a:pt x="0" y="731"/>
                      <a:pt x="0" y="66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2" name="Freeform 26"/>
              <p:cNvSpPr>
                <a:spLocks/>
              </p:cNvSpPr>
              <p:nvPr/>
            </p:nvSpPr>
            <p:spPr bwMode="gray">
              <a:xfrm>
                <a:off x="3918" y="2526"/>
                <a:ext cx="114" cy="227"/>
              </a:xfrm>
              <a:custGeom>
                <a:avLst/>
                <a:gdLst>
                  <a:gd name="T0" fmla="*/ 0 w 572"/>
                  <a:gd name="T1" fmla="*/ 1136 h 1136"/>
                  <a:gd name="T2" fmla="*/ 0 w 572"/>
                  <a:gd name="T3" fmla="*/ 0 h 1136"/>
                  <a:gd name="T4" fmla="*/ 129 w 572"/>
                  <a:gd name="T5" fmla="*/ 0 h 1136"/>
                  <a:gd name="T6" fmla="*/ 129 w 572"/>
                  <a:gd name="T7" fmla="*/ 400 h 1136"/>
                  <a:gd name="T8" fmla="*/ 319 w 572"/>
                  <a:gd name="T9" fmla="*/ 361 h 1136"/>
                  <a:gd name="T10" fmla="*/ 549 w 572"/>
                  <a:gd name="T11" fmla="*/ 479 h 1136"/>
                  <a:gd name="T12" fmla="*/ 572 w 572"/>
                  <a:gd name="T13" fmla="*/ 673 h 1136"/>
                  <a:gd name="T14" fmla="*/ 572 w 572"/>
                  <a:gd name="T15" fmla="*/ 1136 h 1136"/>
                  <a:gd name="T16" fmla="*/ 443 w 572"/>
                  <a:gd name="T17" fmla="*/ 1136 h 1136"/>
                  <a:gd name="T18" fmla="*/ 443 w 572"/>
                  <a:gd name="T19" fmla="*/ 653 h 1136"/>
                  <a:gd name="T20" fmla="*/ 420 w 572"/>
                  <a:gd name="T21" fmla="*/ 499 h 1136"/>
                  <a:gd name="T22" fmla="*/ 306 w 572"/>
                  <a:gd name="T23" fmla="*/ 439 h 1136"/>
                  <a:gd name="T24" fmla="*/ 129 w 572"/>
                  <a:gd name="T25" fmla="*/ 485 h 1136"/>
                  <a:gd name="T26" fmla="*/ 129 w 572"/>
                  <a:gd name="T27" fmla="*/ 1136 h 1136"/>
                  <a:gd name="T28" fmla="*/ 0 w 572"/>
                  <a:gd name="T29" fmla="*/ 1136 h 1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2" h="1136">
                    <a:moveTo>
                      <a:pt x="0" y="1136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400"/>
                      <a:pt x="129" y="400"/>
                      <a:pt x="129" y="400"/>
                    </a:cubicBezTo>
                    <a:cubicBezTo>
                      <a:pt x="196" y="374"/>
                      <a:pt x="259" y="361"/>
                      <a:pt x="319" y="361"/>
                    </a:cubicBezTo>
                    <a:cubicBezTo>
                      <a:pt x="438" y="361"/>
                      <a:pt x="515" y="400"/>
                      <a:pt x="549" y="479"/>
                    </a:cubicBezTo>
                    <a:cubicBezTo>
                      <a:pt x="564" y="515"/>
                      <a:pt x="572" y="579"/>
                      <a:pt x="572" y="673"/>
                    </a:cubicBezTo>
                    <a:cubicBezTo>
                      <a:pt x="572" y="1136"/>
                      <a:pt x="572" y="1136"/>
                      <a:pt x="572" y="1136"/>
                    </a:cubicBezTo>
                    <a:cubicBezTo>
                      <a:pt x="443" y="1136"/>
                      <a:pt x="443" y="1136"/>
                      <a:pt x="443" y="1136"/>
                    </a:cubicBezTo>
                    <a:cubicBezTo>
                      <a:pt x="443" y="653"/>
                      <a:pt x="443" y="653"/>
                      <a:pt x="443" y="653"/>
                    </a:cubicBezTo>
                    <a:cubicBezTo>
                      <a:pt x="443" y="581"/>
                      <a:pt x="436" y="529"/>
                      <a:pt x="420" y="499"/>
                    </a:cubicBezTo>
                    <a:cubicBezTo>
                      <a:pt x="400" y="459"/>
                      <a:pt x="362" y="439"/>
                      <a:pt x="306" y="439"/>
                    </a:cubicBezTo>
                    <a:cubicBezTo>
                      <a:pt x="256" y="439"/>
                      <a:pt x="197" y="454"/>
                      <a:pt x="129" y="485"/>
                    </a:cubicBezTo>
                    <a:cubicBezTo>
                      <a:pt x="129" y="1136"/>
                      <a:pt x="129" y="1136"/>
                      <a:pt x="129" y="1136"/>
                    </a:cubicBezTo>
                    <a:lnTo>
                      <a:pt x="0" y="113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3" name="Freeform 27"/>
              <p:cNvSpPr>
                <a:spLocks/>
              </p:cNvSpPr>
              <p:nvPr/>
            </p:nvSpPr>
            <p:spPr bwMode="gray">
              <a:xfrm>
                <a:off x="4128" y="2602"/>
                <a:ext cx="126" cy="223"/>
              </a:xfrm>
              <a:custGeom>
                <a:avLst/>
                <a:gdLst>
                  <a:gd name="T0" fmla="*/ 56 w 126"/>
                  <a:gd name="T1" fmla="*/ 153 h 223"/>
                  <a:gd name="T2" fmla="*/ 0 w 126"/>
                  <a:gd name="T3" fmla="*/ 0 h 223"/>
                  <a:gd name="T4" fmla="*/ 27 w 126"/>
                  <a:gd name="T5" fmla="*/ 0 h 223"/>
                  <a:gd name="T6" fmla="*/ 67 w 126"/>
                  <a:gd name="T7" fmla="*/ 120 h 223"/>
                  <a:gd name="T8" fmla="*/ 104 w 126"/>
                  <a:gd name="T9" fmla="*/ 0 h 223"/>
                  <a:gd name="T10" fmla="*/ 126 w 126"/>
                  <a:gd name="T11" fmla="*/ 0 h 223"/>
                  <a:gd name="T12" fmla="*/ 51 w 126"/>
                  <a:gd name="T13" fmla="*/ 223 h 223"/>
                  <a:gd name="T14" fmla="*/ 29 w 126"/>
                  <a:gd name="T15" fmla="*/ 223 h 223"/>
                  <a:gd name="T16" fmla="*/ 56 w 126"/>
                  <a:gd name="T17" fmla="*/ 153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6" h="223">
                    <a:moveTo>
                      <a:pt x="56" y="153"/>
                    </a:moveTo>
                    <a:lnTo>
                      <a:pt x="0" y="0"/>
                    </a:lnTo>
                    <a:lnTo>
                      <a:pt x="27" y="0"/>
                    </a:lnTo>
                    <a:lnTo>
                      <a:pt x="67" y="120"/>
                    </a:lnTo>
                    <a:lnTo>
                      <a:pt x="104" y="0"/>
                    </a:lnTo>
                    <a:lnTo>
                      <a:pt x="126" y="0"/>
                    </a:lnTo>
                    <a:lnTo>
                      <a:pt x="51" y="223"/>
                    </a:lnTo>
                    <a:lnTo>
                      <a:pt x="29" y="223"/>
                    </a:lnTo>
                    <a:lnTo>
                      <a:pt x="56" y="153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4" name="Freeform 28"/>
              <p:cNvSpPr>
                <a:spLocks noEditPoints="1"/>
              </p:cNvSpPr>
              <p:nvPr/>
            </p:nvSpPr>
            <p:spPr bwMode="gray">
              <a:xfrm>
                <a:off x="4270" y="2598"/>
                <a:ext cx="127" cy="159"/>
              </a:xfrm>
              <a:custGeom>
                <a:avLst/>
                <a:gdLst>
                  <a:gd name="T0" fmla="*/ 318 w 634"/>
                  <a:gd name="T1" fmla="*/ 0 h 795"/>
                  <a:gd name="T2" fmla="*/ 559 w 634"/>
                  <a:gd name="T3" fmla="*/ 107 h 795"/>
                  <a:gd name="T4" fmla="*/ 634 w 634"/>
                  <a:gd name="T5" fmla="*/ 398 h 795"/>
                  <a:gd name="T6" fmla="*/ 559 w 634"/>
                  <a:gd name="T7" fmla="*/ 688 h 795"/>
                  <a:gd name="T8" fmla="*/ 318 w 634"/>
                  <a:gd name="T9" fmla="*/ 795 h 795"/>
                  <a:gd name="T10" fmla="*/ 0 w 634"/>
                  <a:gd name="T11" fmla="*/ 393 h 795"/>
                  <a:gd name="T12" fmla="*/ 76 w 634"/>
                  <a:gd name="T13" fmla="*/ 107 h 795"/>
                  <a:gd name="T14" fmla="*/ 318 w 634"/>
                  <a:gd name="T15" fmla="*/ 0 h 795"/>
                  <a:gd name="T16" fmla="*/ 318 w 634"/>
                  <a:gd name="T17" fmla="*/ 78 h 795"/>
                  <a:gd name="T18" fmla="*/ 167 w 634"/>
                  <a:gd name="T19" fmla="*/ 176 h 795"/>
                  <a:gd name="T20" fmla="*/ 132 w 634"/>
                  <a:gd name="T21" fmla="*/ 394 h 795"/>
                  <a:gd name="T22" fmla="*/ 167 w 634"/>
                  <a:gd name="T23" fmla="*/ 619 h 795"/>
                  <a:gd name="T24" fmla="*/ 318 w 634"/>
                  <a:gd name="T25" fmla="*/ 718 h 795"/>
                  <a:gd name="T26" fmla="*/ 468 w 634"/>
                  <a:gd name="T27" fmla="*/ 619 h 795"/>
                  <a:gd name="T28" fmla="*/ 503 w 634"/>
                  <a:gd name="T29" fmla="*/ 398 h 795"/>
                  <a:gd name="T30" fmla="*/ 468 w 634"/>
                  <a:gd name="T31" fmla="*/ 176 h 795"/>
                  <a:gd name="T32" fmla="*/ 318 w 634"/>
                  <a:gd name="T33" fmla="*/ 78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4" h="795">
                    <a:moveTo>
                      <a:pt x="318" y="0"/>
                    </a:moveTo>
                    <a:cubicBezTo>
                      <a:pt x="426" y="0"/>
                      <a:pt x="506" y="36"/>
                      <a:pt x="559" y="107"/>
                    </a:cubicBezTo>
                    <a:cubicBezTo>
                      <a:pt x="609" y="176"/>
                      <a:pt x="634" y="273"/>
                      <a:pt x="634" y="398"/>
                    </a:cubicBezTo>
                    <a:cubicBezTo>
                      <a:pt x="634" y="521"/>
                      <a:pt x="609" y="618"/>
                      <a:pt x="559" y="688"/>
                    </a:cubicBezTo>
                    <a:cubicBezTo>
                      <a:pt x="507" y="760"/>
                      <a:pt x="427" y="795"/>
                      <a:pt x="318" y="795"/>
                    </a:cubicBezTo>
                    <a:cubicBezTo>
                      <a:pt x="106" y="795"/>
                      <a:pt x="0" y="661"/>
                      <a:pt x="0" y="393"/>
                    </a:cubicBezTo>
                    <a:cubicBezTo>
                      <a:pt x="0" y="271"/>
                      <a:pt x="26" y="176"/>
                      <a:pt x="76" y="107"/>
                    </a:cubicBezTo>
                    <a:cubicBezTo>
                      <a:pt x="129" y="36"/>
                      <a:pt x="210" y="0"/>
                      <a:pt x="318" y="0"/>
                    </a:cubicBezTo>
                    <a:moveTo>
                      <a:pt x="318" y="78"/>
                    </a:moveTo>
                    <a:cubicBezTo>
                      <a:pt x="245" y="78"/>
                      <a:pt x="194" y="110"/>
                      <a:pt x="167" y="176"/>
                    </a:cubicBezTo>
                    <a:cubicBezTo>
                      <a:pt x="144" y="230"/>
                      <a:pt x="132" y="303"/>
                      <a:pt x="132" y="394"/>
                    </a:cubicBezTo>
                    <a:cubicBezTo>
                      <a:pt x="132" y="490"/>
                      <a:pt x="144" y="565"/>
                      <a:pt x="167" y="619"/>
                    </a:cubicBezTo>
                    <a:cubicBezTo>
                      <a:pt x="194" y="685"/>
                      <a:pt x="245" y="718"/>
                      <a:pt x="318" y="718"/>
                    </a:cubicBezTo>
                    <a:cubicBezTo>
                      <a:pt x="391" y="718"/>
                      <a:pt x="441" y="685"/>
                      <a:pt x="468" y="619"/>
                    </a:cubicBezTo>
                    <a:cubicBezTo>
                      <a:pt x="491" y="565"/>
                      <a:pt x="503" y="491"/>
                      <a:pt x="503" y="398"/>
                    </a:cubicBezTo>
                    <a:cubicBezTo>
                      <a:pt x="503" y="302"/>
                      <a:pt x="491" y="228"/>
                      <a:pt x="468" y="176"/>
                    </a:cubicBezTo>
                    <a:cubicBezTo>
                      <a:pt x="440" y="110"/>
                      <a:pt x="390" y="78"/>
                      <a:pt x="318" y="78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5" name="Freeform 29"/>
              <p:cNvSpPr>
                <a:spLocks/>
              </p:cNvSpPr>
              <p:nvPr/>
            </p:nvSpPr>
            <p:spPr bwMode="gray">
              <a:xfrm>
                <a:off x="4433" y="2602"/>
                <a:ext cx="110" cy="155"/>
              </a:xfrm>
              <a:custGeom>
                <a:avLst/>
                <a:gdLst>
                  <a:gd name="T0" fmla="*/ 0 w 550"/>
                  <a:gd name="T1" fmla="*/ 0 h 774"/>
                  <a:gd name="T2" fmla="*/ 129 w 550"/>
                  <a:gd name="T3" fmla="*/ 0 h 774"/>
                  <a:gd name="T4" fmla="*/ 129 w 550"/>
                  <a:gd name="T5" fmla="*/ 465 h 774"/>
                  <a:gd name="T6" fmla="*/ 152 w 550"/>
                  <a:gd name="T7" fmla="*/ 636 h 774"/>
                  <a:gd name="T8" fmla="*/ 206 w 550"/>
                  <a:gd name="T9" fmla="*/ 685 h 774"/>
                  <a:gd name="T10" fmla="*/ 289 w 550"/>
                  <a:gd name="T11" fmla="*/ 697 h 774"/>
                  <a:gd name="T12" fmla="*/ 422 w 550"/>
                  <a:gd name="T13" fmla="*/ 677 h 774"/>
                  <a:gd name="T14" fmla="*/ 422 w 550"/>
                  <a:gd name="T15" fmla="*/ 0 h 774"/>
                  <a:gd name="T16" fmla="*/ 550 w 550"/>
                  <a:gd name="T17" fmla="*/ 0 h 774"/>
                  <a:gd name="T18" fmla="*/ 550 w 550"/>
                  <a:gd name="T19" fmla="*/ 742 h 774"/>
                  <a:gd name="T20" fmla="*/ 281 w 550"/>
                  <a:gd name="T21" fmla="*/ 774 h 774"/>
                  <a:gd name="T22" fmla="*/ 90 w 550"/>
                  <a:gd name="T23" fmla="*/ 734 h 774"/>
                  <a:gd name="T24" fmla="*/ 7 w 550"/>
                  <a:gd name="T25" fmla="*/ 593 h 774"/>
                  <a:gd name="T26" fmla="*/ 0 w 550"/>
                  <a:gd name="T27" fmla="*/ 475 h 774"/>
                  <a:gd name="T28" fmla="*/ 0 w 550"/>
                  <a:gd name="T29" fmla="*/ 0 h 7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50" h="774">
                    <a:moveTo>
                      <a:pt x="0" y="0"/>
                    </a:move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465"/>
                      <a:pt x="129" y="465"/>
                      <a:pt x="129" y="465"/>
                    </a:cubicBezTo>
                    <a:cubicBezTo>
                      <a:pt x="129" y="550"/>
                      <a:pt x="137" y="608"/>
                      <a:pt x="152" y="636"/>
                    </a:cubicBezTo>
                    <a:cubicBezTo>
                      <a:pt x="165" y="660"/>
                      <a:pt x="183" y="676"/>
                      <a:pt x="206" y="685"/>
                    </a:cubicBezTo>
                    <a:cubicBezTo>
                      <a:pt x="225" y="693"/>
                      <a:pt x="253" y="697"/>
                      <a:pt x="289" y="697"/>
                    </a:cubicBezTo>
                    <a:cubicBezTo>
                      <a:pt x="331" y="697"/>
                      <a:pt x="375" y="690"/>
                      <a:pt x="422" y="677"/>
                    </a:cubicBezTo>
                    <a:cubicBezTo>
                      <a:pt x="422" y="0"/>
                      <a:pt x="422" y="0"/>
                      <a:pt x="422" y="0"/>
                    </a:cubicBezTo>
                    <a:cubicBezTo>
                      <a:pt x="550" y="0"/>
                      <a:pt x="550" y="0"/>
                      <a:pt x="550" y="0"/>
                    </a:cubicBezTo>
                    <a:cubicBezTo>
                      <a:pt x="550" y="742"/>
                      <a:pt x="550" y="742"/>
                      <a:pt x="550" y="742"/>
                    </a:cubicBezTo>
                    <a:cubicBezTo>
                      <a:pt x="455" y="763"/>
                      <a:pt x="365" y="774"/>
                      <a:pt x="281" y="774"/>
                    </a:cubicBezTo>
                    <a:cubicBezTo>
                      <a:pt x="196" y="774"/>
                      <a:pt x="132" y="761"/>
                      <a:pt x="90" y="734"/>
                    </a:cubicBezTo>
                    <a:cubicBezTo>
                      <a:pt x="43" y="704"/>
                      <a:pt x="15" y="657"/>
                      <a:pt x="7" y="593"/>
                    </a:cubicBezTo>
                    <a:cubicBezTo>
                      <a:pt x="2" y="563"/>
                      <a:pt x="0" y="523"/>
                      <a:pt x="0" y="47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6" name="Freeform 30"/>
              <p:cNvSpPr>
                <a:spLocks/>
              </p:cNvSpPr>
              <p:nvPr/>
            </p:nvSpPr>
            <p:spPr bwMode="gray">
              <a:xfrm>
                <a:off x="2479" y="1143"/>
                <a:ext cx="496" cy="383"/>
              </a:xfrm>
              <a:custGeom>
                <a:avLst/>
                <a:gdLst>
                  <a:gd name="T0" fmla="*/ 1006 w 2477"/>
                  <a:gd name="T1" fmla="*/ 801 h 1913"/>
                  <a:gd name="T2" fmla="*/ 627 w 2477"/>
                  <a:gd name="T3" fmla="*/ 673 h 1913"/>
                  <a:gd name="T4" fmla="*/ 1 w 2477"/>
                  <a:gd name="T5" fmla="*/ 1294 h 1913"/>
                  <a:gd name="T6" fmla="*/ 627 w 2477"/>
                  <a:gd name="T7" fmla="*/ 1912 h 1913"/>
                  <a:gd name="T8" fmla="*/ 1103 w 2477"/>
                  <a:gd name="T9" fmla="*/ 1696 h 1913"/>
                  <a:gd name="T10" fmla="*/ 1103 w 2477"/>
                  <a:gd name="T11" fmla="*/ 1355 h 1913"/>
                  <a:gd name="T12" fmla="*/ 807 w 2477"/>
                  <a:gd name="T13" fmla="*/ 1643 h 1913"/>
                  <a:gd name="T14" fmla="*/ 627 w 2477"/>
                  <a:gd name="T15" fmla="*/ 1681 h 1913"/>
                  <a:gd name="T16" fmla="*/ 235 w 2477"/>
                  <a:gd name="T17" fmla="*/ 1294 h 1913"/>
                  <a:gd name="T18" fmla="*/ 627 w 2477"/>
                  <a:gd name="T19" fmla="*/ 905 h 1913"/>
                  <a:gd name="T20" fmla="*/ 902 w 2477"/>
                  <a:gd name="T21" fmla="*/ 1019 h 1913"/>
                  <a:gd name="T22" fmla="*/ 1145 w 2477"/>
                  <a:gd name="T23" fmla="*/ 1298 h 1913"/>
                  <a:gd name="T24" fmla="*/ 1708 w 2477"/>
                  <a:gd name="T25" fmla="*/ 1544 h 1913"/>
                  <a:gd name="T26" fmla="*/ 2477 w 2477"/>
                  <a:gd name="T27" fmla="*/ 777 h 1913"/>
                  <a:gd name="T28" fmla="*/ 1708 w 2477"/>
                  <a:gd name="T29" fmla="*/ 0 h 1913"/>
                  <a:gd name="T30" fmla="*/ 1103 w 2477"/>
                  <a:gd name="T31" fmla="*/ 309 h 1913"/>
                  <a:gd name="T32" fmla="*/ 1103 w 2477"/>
                  <a:gd name="T33" fmla="*/ 771 h 1913"/>
                  <a:gd name="T34" fmla="*/ 1708 w 2477"/>
                  <a:gd name="T35" fmla="*/ 244 h 1913"/>
                  <a:gd name="T36" fmla="*/ 2236 w 2477"/>
                  <a:gd name="T37" fmla="*/ 777 h 1913"/>
                  <a:gd name="T38" fmla="*/ 1708 w 2477"/>
                  <a:gd name="T39" fmla="*/ 1305 h 1913"/>
                  <a:gd name="T40" fmla="*/ 1365 w 2477"/>
                  <a:gd name="T41" fmla="*/ 1179 h 1913"/>
                  <a:gd name="T42" fmla="*/ 1006 w 2477"/>
                  <a:gd name="T43" fmla="*/ 801 h 19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77" h="1913">
                    <a:moveTo>
                      <a:pt x="1006" y="801"/>
                    </a:moveTo>
                    <a:cubicBezTo>
                      <a:pt x="916" y="722"/>
                      <a:pt x="771" y="674"/>
                      <a:pt x="627" y="673"/>
                    </a:cubicBezTo>
                    <a:cubicBezTo>
                      <a:pt x="283" y="672"/>
                      <a:pt x="2" y="944"/>
                      <a:pt x="1" y="1294"/>
                    </a:cubicBezTo>
                    <a:cubicBezTo>
                      <a:pt x="0" y="1638"/>
                      <a:pt x="283" y="1911"/>
                      <a:pt x="627" y="1912"/>
                    </a:cubicBezTo>
                    <a:cubicBezTo>
                      <a:pt x="820" y="1913"/>
                      <a:pt x="988" y="1834"/>
                      <a:pt x="1103" y="1696"/>
                    </a:cubicBezTo>
                    <a:cubicBezTo>
                      <a:pt x="1103" y="1355"/>
                      <a:pt x="1103" y="1355"/>
                      <a:pt x="1103" y="1355"/>
                    </a:cubicBezTo>
                    <a:cubicBezTo>
                      <a:pt x="1042" y="1461"/>
                      <a:pt x="918" y="1597"/>
                      <a:pt x="807" y="1643"/>
                    </a:cubicBezTo>
                    <a:cubicBezTo>
                      <a:pt x="751" y="1666"/>
                      <a:pt x="694" y="1681"/>
                      <a:pt x="627" y="1681"/>
                    </a:cubicBezTo>
                    <a:cubicBezTo>
                      <a:pt x="412" y="1681"/>
                      <a:pt x="235" y="1514"/>
                      <a:pt x="235" y="1294"/>
                    </a:cubicBezTo>
                    <a:cubicBezTo>
                      <a:pt x="235" y="1091"/>
                      <a:pt x="398" y="904"/>
                      <a:pt x="627" y="905"/>
                    </a:cubicBezTo>
                    <a:cubicBezTo>
                      <a:pt x="734" y="905"/>
                      <a:pt x="831" y="949"/>
                      <a:pt x="902" y="1019"/>
                    </a:cubicBezTo>
                    <a:cubicBezTo>
                      <a:pt x="976" y="1090"/>
                      <a:pt x="1090" y="1239"/>
                      <a:pt x="1145" y="1298"/>
                    </a:cubicBezTo>
                    <a:cubicBezTo>
                      <a:pt x="1285" y="1449"/>
                      <a:pt x="1486" y="1543"/>
                      <a:pt x="1708" y="1544"/>
                    </a:cubicBezTo>
                    <a:cubicBezTo>
                      <a:pt x="2132" y="1545"/>
                      <a:pt x="2477" y="1201"/>
                      <a:pt x="2477" y="777"/>
                    </a:cubicBezTo>
                    <a:cubicBezTo>
                      <a:pt x="2477" y="353"/>
                      <a:pt x="2132" y="0"/>
                      <a:pt x="1708" y="0"/>
                    </a:cubicBezTo>
                    <a:cubicBezTo>
                      <a:pt x="1461" y="0"/>
                      <a:pt x="1244" y="129"/>
                      <a:pt x="1103" y="309"/>
                    </a:cubicBezTo>
                    <a:cubicBezTo>
                      <a:pt x="1103" y="771"/>
                      <a:pt x="1103" y="771"/>
                      <a:pt x="1103" y="771"/>
                    </a:cubicBezTo>
                    <a:cubicBezTo>
                      <a:pt x="1210" y="478"/>
                      <a:pt x="1404" y="244"/>
                      <a:pt x="1708" y="244"/>
                    </a:cubicBezTo>
                    <a:cubicBezTo>
                      <a:pt x="2000" y="244"/>
                      <a:pt x="2237" y="485"/>
                      <a:pt x="2236" y="777"/>
                    </a:cubicBezTo>
                    <a:cubicBezTo>
                      <a:pt x="2235" y="1069"/>
                      <a:pt x="2000" y="1305"/>
                      <a:pt x="1708" y="1305"/>
                    </a:cubicBezTo>
                    <a:cubicBezTo>
                      <a:pt x="1578" y="1304"/>
                      <a:pt x="1457" y="1257"/>
                      <a:pt x="1365" y="1179"/>
                    </a:cubicBezTo>
                    <a:cubicBezTo>
                      <a:pt x="1251" y="1090"/>
                      <a:pt x="1124" y="901"/>
                      <a:pt x="1006" y="801"/>
                    </a:cubicBezTo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7" name="Freeform 31"/>
              <p:cNvSpPr>
                <a:spLocks/>
              </p:cNvSpPr>
              <p:nvPr/>
            </p:nvSpPr>
            <p:spPr bwMode="gray">
              <a:xfrm>
                <a:off x="1671" y="1560"/>
                <a:ext cx="340" cy="556"/>
              </a:xfrm>
              <a:custGeom>
                <a:avLst/>
                <a:gdLst>
                  <a:gd name="T0" fmla="*/ 0 w 1700"/>
                  <a:gd name="T1" fmla="*/ 0 h 2777"/>
                  <a:gd name="T2" fmla="*/ 1700 w 1700"/>
                  <a:gd name="T3" fmla="*/ 0 h 2777"/>
                  <a:gd name="T4" fmla="*/ 1700 w 1700"/>
                  <a:gd name="T5" fmla="*/ 473 h 2777"/>
                  <a:gd name="T6" fmla="*/ 1429 w 1700"/>
                  <a:gd name="T7" fmla="*/ 286 h 2777"/>
                  <a:gd name="T8" fmla="*/ 642 w 1700"/>
                  <a:gd name="T9" fmla="*/ 286 h 2777"/>
                  <a:gd name="T10" fmla="*/ 642 w 1700"/>
                  <a:gd name="T11" fmla="*/ 1104 h 2777"/>
                  <a:gd name="T12" fmla="*/ 1495 w 1700"/>
                  <a:gd name="T13" fmla="*/ 1104 h 2777"/>
                  <a:gd name="T14" fmla="*/ 1495 w 1700"/>
                  <a:gd name="T15" fmla="*/ 1537 h 2777"/>
                  <a:gd name="T16" fmla="*/ 1262 w 1700"/>
                  <a:gd name="T17" fmla="*/ 1398 h 2777"/>
                  <a:gd name="T18" fmla="*/ 642 w 1700"/>
                  <a:gd name="T19" fmla="*/ 1398 h 2777"/>
                  <a:gd name="T20" fmla="*/ 642 w 1700"/>
                  <a:gd name="T21" fmla="*/ 2515 h 2777"/>
                  <a:gd name="T22" fmla="*/ 820 w 1700"/>
                  <a:gd name="T23" fmla="*/ 2777 h 2777"/>
                  <a:gd name="T24" fmla="*/ 11 w 1700"/>
                  <a:gd name="T25" fmla="*/ 2777 h 2777"/>
                  <a:gd name="T26" fmla="*/ 181 w 1700"/>
                  <a:gd name="T27" fmla="*/ 2515 h 2777"/>
                  <a:gd name="T28" fmla="*/ 181 w 1700"/>
                  <a:gd name="T29" fmla="*/ 291 h 2777"/>
                  <a:gd name="T30" fmla="*/ 0 w 1700"/>
                  <a:gd name="T31" fmla="*/ 0 h 2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00" h="2777">
                    <a:moveTo>
                      <a:pt x="0" y="0"/>
                    </a:moveTo>
                    <a:cubicBezTo>
                      <a:pt x="1700" y="0"/>
                      <a:pt x="1700" y="0"/>
                      <a:pt x="1700" y="0"/>
                    </a:cubicBezTo>
                    <a:cubicBezTo>
                      <a:pt x="1700" y="473"/>
                      <a:pt x="1700" y="473"/>
                      <a:pt x="1700" y="473"/>
                    </a:cubicBezTo>
                    <a:cubicBezTo>
                      <a:pt x="1700" y="473"/>
                      <a:pt x="1613" y="287"/>
                      <a:pt x="1429" y="286"/>
                    </a:cubicBezTo>
                    <a:cubicBezTo>
                      <a:pt x="642" y="286"/>
                      <a:pt x="642" y="286"/>
                      <a:pt x="642" y="286"/>
                    </a:cubicBezTo>
                    <a:cubicBezTo>
                      <a:pt x="642" y="1104"/>
                      <a:pt x="642" y="1104"/>
                      <a:pt x="642" y="1104"/>
                    </a:cubicBezTo>
                    <a:cubicBezTo>
                      <a:pt x="1495" y="1104"/>
                      <a:pt x="1495" y="1104"/>
                      <a:pt x="1495" y="1104"/>
                    </a:cubicBezTo>
                    <a:cubicBezTo>
                      <a:pt x="1495" y="1537"/>
                      <a:pt x="1495" y="1537"/>
                      <a:pt x="1495" y="1537"/>
                    </a:cubicBezTo>
                    <a:cubicBezTo>
                      <a:pt x="1495" y="1537"/>
                      <a:pt x="1468" y="1399"/>
                      <a:pt x="1262" y="1398"/>
                    </a:cubicBezTo>
                    <a:cubicBezTo>
                      <a:pt x="642" y="1398"/>
                      <a:pt x="642" y="1398"/>
                      <a:pt x="642" y="1398"/>
                    </a:cubicBezTo>
                    <a:cubicBezTo>
                      <a:pt x="642" y="2515"/>
                      <a:pt x="642" y="2515"/>
                      <a:pt x="642" y="2515"/>
                    </a:cubicBezTo>
                    <a:cubicBezTo>
                      <a:pt x="642" y="2679"/>
                      <a:pt x="820" y="2777"/>
                      <a:pt x="820" y="2777"/>
                    </a:cubicBezTo>
                    <a:cubicBezTo>
                      <a:pt x="11" y="2777"/>
                      <a:pt x="11" y="2777"/>
                      <a:pt x="11" y="2777"/>
                    </a:cubicBezTo>
                    <a:cubicBezTo>
                      <a:pt x="11" y="2777"/>
                      <a:pt x="181" y="2691"/>
                      <a:pt x="181" y="2515"/>
                    </a:cubicBezTo>
                    <a:cubicBezTo>
                      <a:pt x="181" y="291"/>
                      <a:pt x="181" y="291"/>
                      <a:pt x="181" y="291"/>
                    </a:cubicBezTo>
                    <a:cubicBezTo>
                      <a:pt x="181" y="10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8" name="Freeform 32"/>
              <p:cNvSpPr>
                <a:spLocks/>
              </p:cNvSpPr>
              <p:nvPr/>
            </p:nvSpPr>
            <p:spPr bwMode="gray">
              <a:xfrm>
                <a:off x="2475" y="1560"/>
                <a:ext cx="224" cy="775"/>
              </a:xfrm>
              <a:custGeom>
                <a:avLst/>
                <a:gdLst>
                  <a:gd name="T0" fmla="*/ 257 w 1123"/>
                  <a:gd name="T1" fmla="*/ 0 h 3872"/>
                  <a:gd name="T2" fmla="*/ 1123 w 1123"/>
                  <a:gd name="T3" fmla="*/ 0 h 3872"/>
                  <a:gd name="T4" fmla="*/ 929 w 1123"/>
                  <a:gd name="T5" fmla="*/ 242 h 3872"/>
                  <a:gd name="T6" fmla="*/ 929 w 1123"/>
                  <a:gd name="T7" fmla="*/ 2847 h 3872"/>
                  <a:gd name="T8" fmla="*/ 0 w 1123"/>
                  <a:gd name="T9" fmla="*/ 3869 h 3872"/>
                  <a:gd name="T10" fmla="*/ 443 w 1123"/>
                  <a:gd name="T11" fmla="*/ 2847 h 3872"/>
                  <a:gd name="T12" fmla="*/ 443 w 1123"/>
                  <a:gd name="T13" fmla="*/ 242 h 3872"/>
                  <a:gd name="T14" fmla="*/ 257 w 1123"/>
                  <a:gd name="T15" fmla="*/ 0 h 3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3" h="3872">
                    <a:moveTo>
                      <a:pt x="257" y="0"/>
                    </a:moveTo>
                    <a:cubicBezTo>
                      <a:pt x="1123" y="0"/>
                      <a:pt x="1123" y="0"/>
                      <a:pt x="1123" y="0"/>
                    </a:cubicBezTo>
                    <a:cubicBezTo>
                      <a:pt x="1123" y="0"/>
                      <a:pt x="929" y="92"/>
                      <a:pt x="929" y="242"/>
                    </a:cubicBezTo>
                    <a:cubicBezTo>
                      <a:pt x="929" y="2847"/>
                      <a:pt x="929" y="2847"/>
                      <a:pt x="929" y="2847"/>
                    </a:cubicBezTo>
                    <a:cubicBezTo>
                      <a:pt x="929" y="3727"/>
                      <a:pt x="46" y="3872"/>
                      <a:pt x="0" y="3869"/>
                    </a:cubicBezTo>
                    <a:cubicBezTo>
                      <a:pt x="75" y="3821"/>
                      <a:pt x="442" y="3508"/>
                      <a:pt x="443" y="2847"/>
                    </a:cubicBezTo>
                    <a:cubicBezTo>
                      <a:pt x="443" y="242"/>
                      <a:pt x="443" y="242"/>
                      <a:pt x="443" y="242"/>
                    </a:cubicBezTo>
                    <a:cubicBezTo>
                      <a:pt x="444" y="100"/>
                      <a:pt x="257" y="0"/>
                      <a:pt x="257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49" name="Freeform 33"/>
              <p:cNvSpPr>
                <a:spLocks/>
              </p:cNvSpPr>
              <p:nvPr/>
            </p:nvSpPr>
            <p:spPr bwMode="gray">
              <a:xfrm>
                <a:off x="2723" y="1560"/>
                <a:ext cx="174" cy="556"/>
              </a:xfrm>
              <a:custGeom>
                <a:avLst/>
                <a:gdLst>
                  <a:gd name="T0" fmla="*/ 0 w 868"/>
                  <a:gd name="T1" fmla="*/ 0 h 2778"/>
                  <a:gd name="T2" fmla="*/ 868 w 868"/>
                  <a:gd name="T3" fmla="*/ 0 h 2778"/>
                  <a:gd name="T4" fmla="*/ 675 w 868"/>
                  <a:gd name="T5" fmla="*/ 245 h 2778"/>
                  <a:gd name="T6" fmla="*/ 675 w 868"/>
                  <a:gd name="T7" fmla="*/ 2514 h 2778"/>
                  <a:gd name="T8" fmla="*/ 868 w 868"/>
                  <a:gd name="T9" fmla="*/ 2778 h 2778"/>
                  <a:gd name="T10" fmla="*/ 0 w 868"/>
                  <a:gd name="T11" fmla="*/ 2778 h 2778"/>
                  <a:gd name="T12" fmla="*/ 193 w 868"/>
                  <a:gd name="T13" fmla="*/ 2514 h 2778"/>
                  <a:gd name="T14" fmla="*/ 193 w 868"/>
                  <a:gd name="T15" fmla="*/ 245 h 2778"/>
                  <a:gd name="T16" fmla="*/ 0 w 868"/>
                  <a:gd name="T17" fmla="*/ 0 h 2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8" h="2778">
                    <a:moveTo>
                      <a:pt x="0" y="0"/>
                    </a:moveTo>
                    <a:cubicBezTo>
                      <a:pt x="868" y="0"/>
                      <a:pt x="868" y="0"/>
                      <a:pt x="868" y="0"/>
                    </a:cubicBezTo>
                    <a:cubicBezTo>
                      <a:pt x="868" y="0"/>
                      <a:pt x="675" y="92"/>
                      <a:pt x="675" y="245"/>
                    </a:cubicBezTo>
                    <a:cubicBezTo>
                      <a:pt x="675" y="2514"/>
                      <a:pt x="675" y="2514"/>
                      <a:pt x="675" y="2514"/>
                    </a:cubicBezTo>
                    <a:cubicBezTo>
                      <a:pt x="675" y="2677"/>
                      <a:pt x="868" y="2778"/>
                      <a:pt x="868" y="2778"/>
                    </a:cubicBezTo>
                    <a:cubicBezTo>
                      <a:pt x="0" y="2778"/>
                      <a:pt x="0" y="2778"/>
                      <a:pt x="0" y="2778"/>
                    </a:cubicBezTo>
                    <a:cubicBezTo>
                      <a:pt x="0" y="2778"/>
                      <a:pt x="193" y="2677"/>
                      <a:pt x="193" y="2514"/>
                    </a:cubicBezTo>
                    <a:cubicBezTo>
                      <a:pt x="193" y="245"/>
                      <a:pt x="193" y="245"/>
                      <a:pt x="193" y="245"/>
                    </a:cubicBezTo>
                    <a:cubicBezTo>
                      <a:pt x="193" y="9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50" name="Freeform 34"/>
              <p:cNvSpPr>
                <a:spLocks/>
              </p:cNvSpPr>
              <p:nvPr/>
            </p:nvSpPr>
            <p:spPr bwMode="gray">
              <a:xfrm>
                <a:off x="2898" y="1560"/>
                <a:ext cx="416" cy="556"/>
              </a:xfrm>
              <a:custGeom>
                <a:avLst/>
                <a:gdLst>
                  <a:gd name="T0" fmla="*/ 170 w 2079"/>
                  <a:gd name="T1" fmla="*/ 0 h 2777"/>
                  <a:gd name="T2" fmla="*/ 2079 w 2079"/>
                  <a:gd name="T3" fmla="*/ 0 h 2777"/>
                  <a:gd name="T4" fmla="*/ 1917 w 2079"/>
                  <a:gd name="T5" fmla="*/ 505 h 2777"/>
                  <a:gd name="T6" fmla="*/ 1684 w 2079"/>
                  <a:gd name="T7" fmla="*/ 293 h 2777"/>
                  <a:gd name="T8" fmla="*/ 1288 w 2079"/>
                  <a:gd name="T9" fmla="*/ 293 h 2777"/>
                  <a:gd name="T10" fmla="*/ 1288 w 2079"/>
                  <a:gd name="T11" fmla="*/ 2515 h 2777"/>
                  <a:gd name="T12" fmla="*/ 1474 w 2079"/>
                  <a:gd name="T13" fmla="*/ 2777 h 2777"/>
                  <a:gd name="T14" fmla="*/ 624 w 2079"/>
                  <a:gd name="T15" fmla="*/ 2777 h 2777"/>
                  <a:gd name="T16" fmla="*/ 808 w 2079"/>
                  <a:gd name="T17" fmla="*/ 2515 h 2777"/>
                  <a:gd name="T18" fmla="*/ 808 w 2079"/>
                  <a:gd name="T19" fmla="*/ 293 h 2777"/>
                  <a:gd name="T20" fmla="*/ 330 w 2079"/>
                  <a:gd name="T21" fmla="*/ 293 h 2777"/>
                  <a:gd name="T22" fmla="*/ 0 w 2079"/>
                  <a:gd name="T23" fmla="*/ 547 h 2777"/>
                  <a:gd name="T24" fmla="*/ 170 w 2079"/>
                  <a:gd name="T25" fmla="*/ 0 h 2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79" h="2777">
                    <a:moveTo>
                      <a:pt x="170" y="0"/>
                    </a:moveTo>
                    <a:cubicBezTo>
                      <a:pt x="2079" y="0"/>
                      <a:pt x="2079" y="0"/>
                      <a:pt x="2079" y="0"/>
                    </a:cubicBezTo>
                    <a:cubicBezTo>
                      <a:pt x="1917" y="505"/>
                      <a:pt x="1917" y="505"/>
                      <a:pt x="1917" y="505"/>
                    </a:cubicBezTo>
                    <a:cubicBezTo>
                      <a:pt x="1917" y="505"/>
                      <a:pt x="1869" y="293"/>
                      <a:pt x="1684" y="293"/>
                    </a:cubicBezTo>
                    <a:cubicBezTo>
                      <a:pt x="1288" y="293"/>
                      <a:pt x="1288" y="293"/>
                      <a:pt x="1288" y="293"/>
                    </a:cubicBezTo>
                    <a:cubicBezTo>
                      <a:pt x="1288" y="2515"/>
                      <a:pt x="1288" y="2515"/>
                      <a:pt x="1288" y="2515"/>
                    </a:cubicBezTo>
                    <a:cubicBezTo>
                      <a:pt x="1288" y="2656"/>
                      <a:pt x="1474" y="2777"/>
                      <a:pt x="1474" y="2777"/>
                    </a:cubicBezTo>
                    <a:cubicBezTo>
                      <a:pt x="624" y="2777"/>
                      <a:pt x="624" y="2777"/>
                      <a:pt x="624" y="2777"/>
                    </a:cubicBezTo>
                    <a:cubicBezTo>
                      <a:pt x="624" y="2777"/>
                      <a:pt x="809" y="2668"/>
                      <a:pt x="808" y="2515"/>
                    </a:cubicBezTo>
                    <a:cubicBezTo>
                      <a:pt x="808" y="293"/>
                      <a:pt x="808" y="293"/>
                      <a:pt x="808" y="293"/>
                    </a:cubicBezTo>
                    <a:cubicBezTo>
                      <a:pt x="330" y="293"/>
                      <a:pt x="330" y="293"/>
                      <a:pt x="330" y="293"/>
                    </a:cubicBezTo>
                    <a:cubicBezTo>
                      <a:pt x="195" y="293"/>
                      <a:pt x="0" y="547"/>
                      <a:pt x="0" y="547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51" name="Freeform 35"/>
              <p:cNvSpPr>
                <a:spLocks/>
              </p:cNvSpPr>
              <p:nvPr/>
            </p:nvSpPr>
            <p:spPr bwMode="gray">
              <a:xfrm>
                <a:off x="3654" y="1560"/>
                <a:ext cx="465" cy="564"/>
              </a:xfrm>
              <a:custGeom>
                <a:avLst/>
                <a:gdLst>
                  <a:gd name="T0" fmla="*/ 1488 w 2324"/>
                  <a:gd name="T1" fmla="*/ 0 h 2820"/>
                  <a:gd name="T2" fmla="*/ 2324 w 2324"/>
                  <a:gd name="T3" fmla="*/ 0 h 2820"/>
                  <a:gd name="T4" fmla="*/ 2145 w 2324"/>
                  <a:gd name="T5" fmla="*/ 244 h 2820"/>
                  <a:gd name="T6" fmla="*/ 2145 w 2324"/>
                  <a:gd name="T7" fmla="*/ 1926 h 2820"/>
                  <a:gd name="T8" fmla="*/ 1185 w 2324"/>
                  <a:gd name="T9" fmla="*/ 2820 h 2820"/>
                  <a:gd name="T10" fmla="*/ 185 w 2324"/>
                  <a:gd name="T11" fmla="*/ 1926 h 2820"/>
                  <a:gd name="T12" fmla="*/ 185 w 2324"/>
                  <a:gd name="T13" fmla="*/ 244 h 2820"/>
                  <a:gd name="T14" fmla="*/ 0 w 2324"/>
                  <a:gd name="T15" fmla="*/ 0 h 2820"/>
                  <a:gd name="T16" fmla="*/ 861 w 2324"/>
                  <a:gd name="T17" fmla="*/ 0 h 2820"/>
                  <a:gd name="T18" fmla="*/ 669 w 2324"/>
                  <a:gd name="T19" fmla="*/ 244 h 2820"/>
                  <a:gd name="T20" fmla="*/ 669 w 2324"/>
                  <a:gd name="T21" fmla="*/ 1926 h 2820"/>
                  <a:gd name="T22" fmla="*/ 1185 w 2324"/>
                  <a:gd name="T23" fmla="*/ 2519 h 2820"/>
                  <a:gd name="T24" fmla="*/ 1677 w 2324"/>
                  <a:gd name="T25" fmla="*/ 1926 h 2820"/>
                  <a:gd name="T26" fmla="*/ 1677 w 2324"/>
                  <a:gd name="T27" fmla="*/ 244 h 2820"/>
                  <a:gd name="T28" fmla="*/ 1488 w 2324"/>
                  <a:gd name="T29" fmla="*/ 0 h 28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24" h="2820">
                    <a:moveTo>
                      <a:pt x="1488" y="0"/>
                    </a:moveTo>
                    <a:cubicBezTo>
                      <a:pt x="2324" y="0"/>
                      <a:pt x="2324" y="0"/>
                      <a:pt x="2324" y="0"/>
                    </a:cubicBezTo>
                    <a:cubicBezTo>
                      <a:pt x="2324" y="0"/>
                      <a:pt x="2145" y="94"/>
                      <a:pt x="2145" y="244"/>
                    </a:cubicBezTo>
                    <a:cubicBezTo>
                      <a:pt x="2145" y="1926"/>
                      <a:pt x="2145" y="1926"/>
                      <a:pt x="2145" y="1926"/>
                    </a:cubicBezTo>
                    <a:cubicBezTo>
                      <a:pt x="2144" y="2610"/>
                      <a:pt x="1578" y="2820"/>
                      <a:pt x="1185" y="2820"/>
                    </a:cubicBezTo>
                    <a:cubicBezTo>
                      <a:pt x="795" y="2820"/>
                      <a:pt x="184" y="2607"/>
                      <a:pt x="185" y="1926"/>
                    </a:cubicBezTo>
                    <a:cubicBezTo>
                      <a:pt x="185" y="244"/>
                      <a:pt x="185" y="244"/>
                      <a:pt x="185" y="244"/>
                    </a:cubicBezTo>
                    <a:cubicBezTo>
                      <a:pt x="185" y="94"/>
                      <a:pt x="0" y="0"/>
                      <a:pt x="0" y="0"/>
                    </a:cubicBezTo>
                    <a:cubicBezTo>
                      <a:pt x="861" y="0"/>
                      <a:pt x="861" y="0"/>
                      <a:pt x="861" y="0"/>
                    </a:cubicBezTo>
                    <a:cubicBezTo>
                      <a:pt x="861" y="0"/>
                      <a:pt x="669" y="92"/>
                      <a:pt x="669" y="244"/>
                    </a:cubicBezTo>
                    <a:cubicBezTo>
                      <a:pt x="669" y="1926"/>
                      <a:pt x="669" y="1926"/>
                      <a:pt x="669" y="1926"/>
                    </a:cubicBezTo>
                    <a:cubicBezTo>
                      <a:pt x="669" y="2285"/>
                      <a:pt x="907" y="2519"/>
                      <a:pt x="1185" y="2519"/>
                    </a:cubicBezTo>
                    <a:cubicBezTo>
                      <a:pt x="1464" y="2519"/>
                      <a:pt x="1676" y="2275"/>
                      <a:pt x="1677" y="1926"/>
                    </a:cubicBezTo>
                    <a:cubicBezTo>
                      <a:pt x="1677" y="244"/>
                      <a:pt x="1677" y="244"/>
                      <a:pt x="1677" y="244"/>
                    </a:cubicBezTo>
                    <a:cubicBezTo>
                      <a:pt x="1677" y="94"/>
                      <a:pt x="1488" y="0"/>
                      <a:pt x="1488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52" name="Freeform 36"/>
              <p:cNvSpPr>
                <a:spLocks/>
              </p:cNvSpPr>
              <p:nvPr/>
            </p:nvSpPr>
            <p:spPr bwMode="gray">
              <a:xfrm>
                <a:off x="2027" y="1560"/>
                <a:ext cx="469" cy="566"/>
              </a:xfrm>
              <a:custGeom>
                <a:avLst/>
                <a:gdLst>
                  <a:gd name="T0" fmla="*/ 1495 w 2347"/>
                  <a:gd name="T1" fmla="*/ 0 h 2827"/>
                  <a:gd name="T2" fmla="*/ 2347 w 2347"/>
                  <a:gd name="T3" fmla="*/ 0 h 2827"/>
                  <a:gd name="T4" fmla="*/ 2166 w 2347"/>
                  <a:gd name="T5" fmla="*/ 247 h 2827"/>
                  <a:gd name="T6" fmla="*/ 2166 w 2347"/>
                  <a:gd name="T7" fmla="*/ 1925 h 2827"/>
                  <a:gd name="T8" fmla="*/ 1176 w 2347"/>
                  <a:gd name="T9" fmla="*/ 2827 h 2827"/>
                  <a:gd name="T10" fmla="*/ 175 w 2347"/>
                  <a:gd name="T11" fmla="*/ 1925 h 2827"/>
                  <a:gd name="T12" fmla="*/ 174 w 2347"/>
                  <a:gd name="T13" fmla="*/ 247 h 2827"/>
                  <a:gd name="T14" fmla="*/ 0 w 2347"/>
                  <a:gd name="T15" fmla="*/ 0 h 2827"/>
                  <a:gd name="T16" fmla="*/ 860 w 2347"/>
                  <a:gd name="T17" fmla="*/ 0 h 2827"/>
                  <a:gd name="T18" fmla="*/ 661 w 2347"/>
                  <a:gd name="T19" fmla="*/ 247 h 2827"/>
                  <a:gd name="T20" fmla="*/ 660 w 2347"/>
                  <a:gd name="T21" fmla="*/ 1925 h 2827"/>
                  <a:gd name="T22" fmla="*/ 1176 w 2347"/>
                  <a:gd name="T23" fmla="*/ 2527 h 2827"/>
                  <a:gd name="T24" fmla="*/ 1678 w 2347"/>
                  <a:gd name="T25" fmla="*/ 1925 h 2827"/>
                  <a:gd name="T26" fmla="*/ 1679 w 2347"/>
                  <a:gd name="T27" fmla="*/ 247 h 2827"/>
                  <a:gd name="T28" fmla="*/ 1495 w 2347"/>
                  <a:gd name="T29" fmla="*/ 0 h 2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47" h="2827">
                    <a:moveTo>
                      <a:pt x="1495" y="0"/>
                    </a:moveTo>
                    <a:cubicBezTo>
                      <a:pt x="2347" y="0"/>
                      <a:pt x="2347" y="0"/>
                      <a:pt x="2347" y="0"/>
                    </a:cubicBezTo>
                    <a:cubicBezTo>
                      <a:pt x="2347" y="0"/>
                      <a:pt x="2166" y="98"/>
                      <a:pt x="2166" y="247"/>
                    </a:cubicBezTo>
                    <a:cubicBezTo>
                      <a:pt x="2166" y="248"/>
                      <a:pt x="2166" y="1925"/>
                      <a:pt x="2166" y="1925"/>
                    </a:cubicBezTo>
                    <a:cubicBezTo>
                      <a:pt x="2166" y="2611"/>
                      <a:pt x="1573" y="2827"/>
                      <a:pt x="1176" y="2827"/>
                    </a:cubicBezTo>
                    <a:cubicBezTo>
                      <a:pt x="786" y="2827"/>
                      <a:pt x="175" y="2608"/>
                      <a:pt x="175" y="1925"/>
                    </a:cubicBezTo>
                    <a:cubicBezTo>
                      <a:pt x="174" y="247"/>
                      <a:pt x="174" y="247"/>
                      <a:pt x="174" y="247"/>
                    </a:cubicBezTo>
                    <a:cubicBezTo>
                      <a:pt x="174" y="97"/>
                      <a:pt x="0" y="0"/>
                      <a:pt x="0" y="0"/>
                    </a:cubicBezTo>
                    <a:cubicBezTo>
                      <a:pt x="860" y="0"/>
                      <a:pt x="860" y="0"/>
                      <a:pt x="860" y="0"/>
                    </a:cubicBezTo>
                    <a:cubicBezTo>
                      <a:pt x="860" y="0"/>
                      <a:pt x="661" y="98"/>
                      <a:pt x="661" y="247"/>
                    </a:cubicBezTo>
                    <a:cubicBezTo>
                      <a:pt x="660" y="1925"/>
                      <a:pt x="660" y="1925"/>
                      <a:pt x="660" y="1925"/>
                    </a:cubicBezTo>
                    <a:cubicBezTo>
                      <a:pt x="660" y="2280"/>
                      <a:pt x="897" y="2525"/>
                      <a:pt x="1176" y="2527"/>
                    </a:cubicBezTo>
                    <a:cubicBezTo>
                      <a:pt x="1454" y="2528"/>
                      <a:pt x="1678" y="2277"/>
                      <a:pt x="1678" y="1925"/>
                    </a:cubicBezTo>
                    <a:cubicBezTo>
                      <a:pt x="1679" y="247"/>
                      <a:pt x="1679" y="247"/>
                      <a:pt x="1679" y="247"/>
                    </a:cubicBezTo>
                    <a:cubicBezTo>
                      <a:pt x="1679" y="97"/>
                      <a:pt x="1495" y="0"/>
                      <a:pt x="1495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9253" name="Freeform 37"/>
              <p:cNvSpPr>
                <a:spLocks/>
              </p:cNvSpPr>
              <p:nvPr/>
            </p:nvSpPr>
            <p:spPr bwMode="gray">
              <a:xfrm>
                <a:off x="3295" y="1549"/>
                <a:ext cx="358" cy="577"/>
              </a:xfrm>
              <a:custGeom>
                <a:avLst/>
                <a:gdLst>
                  <a:gd name="T0" fmla="*/ 1537 w 1788"/>
                  <a:gd name="T1" fmla="*/ 501 h 2885"/>
                  <a:gd name="T2" fmla="*/ 1067 w 1788"/>
                  <a:gd name="T3" fmla="*/ 289 h 2885"/>
                  <a:gd name="T4" fmla="*/ 528 w 1788"/>
                  <a:gd name="T5" fmla="*/ 709 h 2885"/>
                  <a:gd name="T6" fmla="*/ 1042 w 1788"/>
                  <a:gd name="T7" fmla="*/ 1230 h 2885"/>
                  <a:gd name="T8" fmla="*/ 1786 w 1788"/>
                  <a:gd name="T9" fmla="*/ 2067 h 2885"/>
                  <a:gd name="T10" fmla="*/ 681 w 1788"/>
                  <a:gd name="T11" fmla="*/ 2885 h 2885"/>
                  <a:gd name="T12" fmla="*/ 162 w 1788"/>
                  <a:gd name="T13" fmla="*/ 2813 h 2885"/>
                  <a:gd name="T14" fmla="*/ 0 w 1788"/>
                  <a:gd name="T15" fmla="*/ 2280 h 2885"/>
                  <a:gd name="T16" fmla="*/ 689 w 1788"/>
                  <a:gd name="T17" fmla="*/ 2582 h 2885"/>
                  <a:gd name="T18" fmla="*/ 1311 w 1788"/>
                  <a:gd name="T19" fmla="*/ 2126 h 2885"/>
                  <a:gd name="T20" fmla="*/ 48 w 1788"/>
                  <a:gd name="T21" fmla="*/ 765 h 2885"/>
                  <a:gd name="T22" fmla="*/ 1019 w 1788"/>
                  <a:gd name="T23" fmla="*/ 0 h 2885"/>
                  <a:gd name="T24" fmla="*/ 1537 w 1788"/>
                  <a:gd name="T25" fmla="*/ 72 h 2885"/>
                  <a:gd name="T26" fmla="*/ 1537 w 1788"/>
                  <a:gd name="T27" fmla="*/ 501 h 28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88" h="2885">
                    <a:moveTo>
                      <a:pt x="1537" y="501"/>
                    </a:moveTo>
                    <a:cubicBezTo>
                      <a:pt x="1537" y="501"/>
                      <a:pt x="1416" y="290"/>
                      <a:pt x="1067" y="289"/>
                    </a:cubicBezTo>
                    <a:cubicBezTo>
                      <a:pt x="718" y="288"/>
                      <a:pt x="529" y="471"/>
                      <a:pt x="528" y="709"/>
                    </a:cubicBezTo>
                    <a:cubicBezTo>
                      <a:pt x="527" y="978"/>
                      <a:pt x="729" y="1079"/>
                      <a:pt x="1042" y="1230"/>
                    </a:cubicBezTo>
                    <a:cubicBezTo>
                      <a:pt x="1340" y="1373"/>
                      <a:pt x="1788" y="1570"/>
                      <a:pt x="1786" y="2067"/>
                    </a:cubicBezTo>
                    <a:cubicBezTo>
                      <a:pt x="1785" y="2513"/>
                      <a:pt x="1390" y="2885"/>
                      <a:pt x="681" y="2885"/>
                    </a:cubicBezTo>
                    <a:cubicBezTo>
                      <a:pt x="463" y="2884"/>
                      <a:pt x="162" y="2813"/>
                      <a:pt x="162" y="2813"/>
                    </a:cubicBezTo>
                    <a:cubicBezTo>
                      <a:pt x="0" y="2280"/>
                      <a:pt x="0" y="2280"/>
                      <a:pt x="0" y="2280"/>
                    </a:cubicBezTo>
                    <a:cubicBezTo>
                      <a:pt x="150" y="2426"/>
                      <a:pt x="416" y="2582"/>
                      <a:pt x="689" y="2582"/>
                    </a:cubicBezTo>
                    <a:cubicBezTo>
                      <a:pt x="973" y="2582"/>
                      <a:pt x="1311" y="2407"/>
                      <a:pt x="1311" y="2126"/>
                    </a:cubicBezTo>
                    <a:cubicBezTo>
                      <a:pt x="1311" y="1583"/>
                      <a:pt x="48" y="1674"/>
                      <a:pt x="48" y="765"/>
                    </a:cubicBezTo>
                    <a:cubicBezTo>
                      <a:pt x="48" y="453"/>
                      <a:pt x="266" y="0"/>
                      <a:pt x="1019" y="0"/>
                    </a:cubicBezTo>
                    <a:cubicBezTo>
                      <a:pt x="1264" y="0"/>
                      <a:pt x="1537" y="72"/>
                      <a:pt x="1537" y="72"/>
                    </a:cubicBezTo>
                    <a:lnTo>
                      <a:pt x="1537" y="501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3518B-932F-4C75-B67B-D0567CEE7112}" type="slidenum">
              <a:rPr lang="de-DE" altLang="ja-JP" smtClean="0"/>
              <a:pPr/>
              <a:t>9</a:t>
            </a:fld>
            <a:endParaRPr lang="de-DE" altLang="ja-JP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3237F1-4107-40B4-80BD-C60F5CCD1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基于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Vector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工具链的诊断工作流实例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16F70CC-582C-431B-976C-5B2C0E3D50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3518B-932F-4C75-B67B-D0567CEE7112}" type="slidenum">
              <a:rPr lang="de-DE" altLang="ja-JP" smtClean="0"/>
              <a:pPr/>
              <a:t>1</a:t>
            </a:fld>
            <a:endParaRPr lang="de-DE" altLang="ja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D3DF737-E9C9-4313-B31A-37B920313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ja-JP"/>
              <a:t>Copyright 2020 NANJING FUJITSU NANDA SOFTWARE TECHNOLOGY CO., LTD.</a:t>
            </a:r>
            <a:endParaRPr lang="de-DE" altLang="ja-JP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CB7818-C8CF-4FA1-9B7F-65F17312702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904181"/>
            <a:ext cx="8786813" cy="552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442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1">
            <a:extLst>
              <a:ext uri="{FF2B5EF4-FFF2-40B4-BE49-F238E27FC236}">
                <a16:creationId xmlns:a16="http://schemas.microsoft.com/office/drawing/2014/main" id="{129DD54A-5256-4DD6-8BD5-46D255997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863" y="-1588"/>
            <a:ext cx="7858125" cy="693738"/>
          </a:xfrm>
        </p:spPr>
        <p:txBody>
          <a:bodyPr/>
          <a:lstStyle/>
          <a:p>
            <a:r>
              <a:rPr lang="en-US" altLang="zh-CN" dirty="0"/>
              <a:t>PREE vision</a:t>
            </a:r>
            <a:r>
              <a:rPr lang="zh-CN" altLang="en-US" dirty="0"/>
              <a:t>部分功能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4D5BAA6-A1D5-4B7A-BAE8-FEEE4F7339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4300538" y="6653213"/>
            <a:ext cx="539750" cy="201612"/>
          </a:xfrm>
        </p:spPr>
        <p:txBody>
          <a:bodyPr wrap="square" anchor="ctr">
            <a:normAutofit/>
          </a:bodyPr>
          <a:lstStyle/>
          <a:p>
            <a:pPr>
              <a:spcAft>
                <a:spcPts val="600"/>
              </a:spcAft>
            </a:pPr>
            <a:fld id="{3983518B-932F-4C75-B67B-D0567CEE7112}" type="slidenum">
              <a:rPr lang="de-DE" altLang="ja-JP" smtClean="0"/>
              <a:pPr>
                <a:spcAft>
                  <a:spcPts val="600"/>
                </a:spcAft>
              </a:pPr>
              <a:t>2</a:t>
            </a:fld>
            <a:endParaRPr lang="de-DE" altLang="ja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9D33B08-EB79-4139-B808-DA1C8CDDD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35538" y="6653213"/>
            <a:ext cx="4022725" cy="201612"/>
          </a:xfrm>
        </p:spPr>
        <p:txBody>
          <a:bodyPr wrap="square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altLang="ja-JP"/>
              <a:t>Copyright 2020 NANJING FUJITSU NANDA SOFTWARE TECHNOLOGY CO., LTD.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B83DA52D-1108-415E-9CC8-CCD05E8E4023}"/>
              </a:ext>
            </a:extLst>
          </p:cNvPr>
          <p:cNvSpPr txBox="1"/>
          <p:nvPr/>
        </p:nvSpPr>
        <p:spPr>
          <a:xfrm>
            <a:off x="251521" y="904864"/>
            <a:ext cx="870674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产品目标</a:t>
            </a:r>
            <a:r>
              <a:rPr lang="en-US" altLang="zh-CN" b="1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b="1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用户特征分析及需求管理</a:t>
            </a:r>
            <a:r>
              <a:rPr lang="en-US" altLang="zh-CN" b="1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lang="zh-CN" altLang="en-US" b="0" i="0" dirty="0">
              <a:solidFill>
                <a:srgbClr val="FF0000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用户特征分析是从实际用户的非技术视角描述产品线的计划范围，例如：车辆的所有特性。此外，制定并细化所有类型的功能和非功能的需求，进行分层组织和相互关联。支持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Excel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格式的需求数据导入导出及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RIF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格式的需求数据导入，可以使用文本、图像或表格来描述用户特征和和细化的需求。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逻辑架构</a:t>
            </a:r>
            <a:endParaRPr lang="zh-CN" altLang="en-US" b="0" i="0" dirty="0">
              <a:solidFill>
                <a:srgbClr val="FF0000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逻辑架构设计包括各种逻辑模块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传感、执行和逻辑功能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和其端口连接关系的定义，不依赖于在软件或硬件中的具体实现。另外，逻辑层的模型元素可以向上映射到需求层，向下映射到软件和硬件层。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系统软件架构</a:t>
            </a:r>
            <a:endParaRPr lang="zh-CN" altLang="en-US" b="0" i="0" dirty="0">
              <a:solidFill>
                <a:srgbClr val="FF0000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软件架构包括各种符合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AUTOSAR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标准的软件组件技术规范的定义、端口以及它们之间的通信。软件架构支持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AUTOSAR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设计方法，软件组件可以映射到硬件网络层。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硬件部件架构</a:t>
            </a:r>
            <a:endParaRPr lang="zh-CN" altLang="en-US" b="0" i="0" dirty="0">
              <a:solidFill>
                <a:srgbClr val="FF0000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硬件部件架构用来描述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ECU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内部电路图，包括电源、接地、微处理器、总线接口、插头、结构外壳、封装和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PCB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板等。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FF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通信</a:t>
            </a:r>
            <a:endParaRPr lang="zh-CN" altLang="en-US" b="0" i="0" dirty="0">
              <a:solidFill>
                <a:srgbClr val="FF0000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该层描述了在硬件网络层的所有物理信号，同时支持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CAN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LIN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FlexRay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总线系统，可以通过信号、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PDUs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frames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schedule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进一步细化。工具自身集成信号路由功能，通过信号路由可以自动生成通信相关的模型元素。</a:t>
            </a:r>
          </a:p>
          <a:p>
            <a:pPr algn="l"/>
            <a:endParaRPr kumimoji="1" lang="ja-JP" altLang="en-US" dirty="0" err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8236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296B35B1-7CEC-4E25-868C-406D00D45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863" y="-1588"/>
            <a:ext cx="7858125" cy="693738"/>
          </a:xfrm>
        </p:spPr>
        <p:txBody>
          <a:bodyPr/>
          <a:lstStyle/>
          <a:p>
            <a:r>
              <a:rPr lang="en-US" altLang="zh-CN" dirty="0"/>
              <a:t>PREE vision</a:t>
            </a:r>
            <a:r>
              <a:rPr lang="zh-CN" altLang="en-US" dirty="0"/>
              <a:t>部分功能</a:t>
            </a:r>
            <a:endParaRPr lang="en-US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62D41F0E-5AC3-4842-A93E-386890B246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8275" y="1008320"/>
            <a:ext cx="8786813" cy="5316022"/>
          </a:xfrm>
          <a:prstGeom prst="rect">
            <a:avLst/>
          </a:prstGeom>
          <a:noFill/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6B79A97-B7DE-4AA7-9D60-69956E219A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4300538" y="6653213"/>
            <a:ext cx="539750" cy="201612"/>
          </a:xfrm>
        </p:spPr>
        <p:txBody>
          <a:bodyPr wrap="square" anchor="ctr">
            <a:normAutofit/>
          </a:bodyPr>
          <a:lstStyle/>
          <a:p>
            <a:pPr>
              <a:spcAft>
                <a:spcPts val="600"/>
              </a:spcAft>
            </a:pPr>
            <a:fld id="{3983518B-932F-4C75-B67B-D0567CEE7112}" type="slidenum">
              <a:rPr lang="de-DE" altLang="ja-JP" smtClean="0"/>
              <a:pPr>
                <a:spcAft>
                  <a:spcPts val="600"/>
                </a:spcAft>
              </a:pPr>
              <a:t>3</a:t>
            </a:fld>
            <a:endParaRPr lang="de-DE" altLang="ja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C18C1E-D1BC-4258-9F8D-4915D008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35538" y="6653213"/>
            <a:ext cx="4022725" cy="201612"/>
          </a:xfrm>
        </p:spPr>
        <p:txBody>
          <a:bodyPr wrap="square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altLang="ja-JP"/>
              <a:t>Copyright 2020 NANJING FUJITSU NANDA SOFTWARE TECHNOLOGY CO., LTD.</a:t>
            </a:r>
          </a:p>
        </p:txBody>
      </p:sp>
    </p:spTree>
    <p:extLst>
      <p:ext uri="{BB962C8B-B14F-4D97-AF65-F5344CB8AC3E}">
        <p14:creationId xmlns:p14="http://schemas.microsoft.com/office/powerpoint/2010/main" val="2794104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D4E388-272A-440E-8DE6-60550D1EC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车辆诊断中的</a:t>
            </a:r>
            <a:r>
              <a:rPr kumimoji="1" lang="en-US" altLang="zh-CN" dirty="0"/>
              <a:t>CDD</a:t>
            </a:r>
            <a:r>
              <a:rPr kumimoji="1" lang="zh-CN" altLang="en-US" dirty="0"/>
              <a:t>文件与</a:t>
            </a:r>
            <a:r>
              <a:rPr kumimoji="1" lang="en-US" altLang="zh-CN" dirty="0"/>
              <a:t>ODX</a:t>
            </a:r>
            <a:r>
              <a:rPr kumimoji="1" lang="zh-CN" altLang="en-US" dirty="0"/>
              <a:t>文件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100040-5752-423C-A537-BEE14833B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275" y="869950"/>
            <a:ext cx="4421147" cy="5592763"/>
          </a:xfrm>
        </p:spPr>
        <p:txBody>
          <a:bodyPr/>
          <a:lstStyle/>
          <a:p>
            <a:pPr algn="l"/>
            <a:r>
              <a:rPr lang="en-US" altLang="zh-CN" sz="2000" b="0" i="0" dirty="0" err="1">
                <a:solidFill>
                  <a:srgbClr val="24292E"/>
                </a:solidFill>
                <a:effectLst/>
                <a:latin typeface="-apple-system"/>
              </a:rPr>
              <a:t>cdd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 （</a:t>
            </a:r>
            <a:r>
              <a:rPr lang="en-US" altLang="zh-CN" sz="2000" b="0" i="0" dirty="0" err="1">
                <a:solidFill>
                  <a:srgbClr val="24292E"/>
                </a:solidFill>
                <a:effectLst/>
                <a:latin typeface="-apple-system"/>
              </a:rPr>
              <a:t>CANdelaStudio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诊断说明）</a:t>
            </a:r>
            <a:r>
              <a:rPr lang="zh-CN" altLang="en-US" sz="2000" b="0" i="0" dirty="0">
                <a:solidFill>
                  <a:srgbClr val="FF0000"/>
                </a:solidFill>
                <a:effectLst/>
                <a:latin typeface="-apple-system"/>
              </a:rPr>
              <a:t>是诊断数据库文件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，描述了诊断应用的范围和数据格式，用于优化整个诊断开发过程。</a:t>
            </a:r>
            <a:endParaRPr lang="en-US" altLang="zh-CN" sz="20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/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可通过”</a:t>
            </a:r>
            <a:r>
              <a:rPr lang="en-US" altLang="zh-CN" sz="2000" b="0" i="0" dirty="0" err="1">
                <a:solidFill>
                  <a:srgbClr val="24292E"/>
                </a:solidFill>
                <a:effectLst/>
                <a:latin typeface="-apple-system"/>
              </a:rPr>
              <a:t>CANdelaStudio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”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这个诊断协议开发软件来进行编辑。</a:t>
            </a:r>
            <a:endParaRPr lang="en-US" altLang="zh-CN" sz="20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/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关于在</a:t>
            </a:r>
            <a:r>
              <a:rPr lang="en-US" altLang="zh-CN" sz="2000" b="0" i="0" dirty="0" err="1">
                <a:solidFill>
                  <a:srgbClr val="24292E"/>
                </a:solidFill>
                <a:effectLst/>
                <a:latin typeface="-apple-system"/>
              </a:rPr>
              <a:t>CANdelaStudio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软件中对</a:t>
            </a:r>
            <a:r>
              <a:rPr lang="en-US" altLang="zh-CN" sz="2000" b="0" i="0" dirty="0" err="1">
                <a:solidFill>
                  <a:srgbClr val="24292E"/>
                </a:solidFill>
                <a:effectLst/>
                <a:latin typeface="-apple-system"/>
              </a:rPr>
              <a:t>cdd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文件的配置，一般都是在提供的</a:t>
            </a:r>
            <a:r>
              <a:rPr lang="en-US" altLang="zh-CN" sz="2000" b="0" i="0" dirty="0" err="1">
                <a:solidFill>
                  <a:srgbClr val="24292E"/>
                </a:solidFill>
                <a:effectLst/>
                <a:latin typeface="-apple-system"/>
              </a:rPr>
              <a:t>cdd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模板基础上根据主机厂释放的“诊断调查表”数据进行配置即可。</a:t>
            </a:r>
            <a:endParaRPr lang="en-US" altLang="zh-CN" sz="20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/>
            <a:endParaRPr lang="zh-CN" altLang="en-US" sz="2000" b="0" i="0" dirty="0">
              <a:solidFill>
                <a:srgbClr val="24292E"/>
              </a:solidFill>
              <a:effectLst/>
              <a:latin typeface="-apple-system"/>
            </a:endParaRPr>
          </a:p>
          <a:p>
            <a:endParaRPr kumimoji="1" lang="ja-JP" altLang="en-US" sz="2000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B576111-3A12-4D15-89C8-26BAF3FFE2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3518B-932F-4C75-B67B-D0567CEE7112}" type="slidenum">
              <a:rPr lang="de-DE" altLang="ja-JP" smtClean="0"/>
              <a:pPr/>
              <a:t>4</a:t>
            </a:fld>
            <a:endParaRPr lang="de-DE" altLang="ja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3459FE-AFF5-4709-84F7-2F99974D0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ja-JP"/>
              <a:t>Copyright 2020 NANJING FUJITSU NANDA SOFTWARE TECHNOLOGY CO., LTD.</a:t>
            </a:r>
            <a:endParaRPr lang="de-DE" altLang="ja-JP" dirty="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0447F5FF-F70C-4487-8E3F-2AB352D87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0520" y="869950"/>
            <a:ext cx="3872859" cy="600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57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D4E388-272A-440E-8DE6-60550D1EC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车辆诊断中的</a:t>
            </a:r>
            <a:r>
              <a:rPr kumimoji="1" lang="en-US" altLang="zh-CN" dirty="0"/>
              <a:t>CDD</a:t>
            </a:r>
            <a:r>
              <a:rPr kumimoji="1" lang="zh-CN" altLang="en-US" dirty="0"/>
              <a:t>文件与</a:t>
            </a:r>
            <a:r>
              <a:rPr kumimoji="1" lang="en-US" altLang="zh-CN" dirty="0"/>
              <a:t>ODX</a:t>
            </a:r>
            <a:r>
              <a:rPr kumimoji="1" lang="zh-CN" altLang="en-US" dirty="0"/>
              <a:t>文件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100040-5752-423C-A537-BEE14833B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altLang="ja-JP" b="0" i="0" dirty="0">
                <a:solidFill>
                  <a:srgbClr val="121212"/>
                </a:solidFill>
                <a:effectLst/>
                <a:latin typeface="-apple-system"/>
              </a:rPr>
              <a:t>ODX</a:t>
            </a:r>
            <a:r>
              <a:rPr lang="ja-JP" altLang="en-US" b="0" i="0" dirty="0">
                <a:solidFill>
                  <a:srgbClr val="121212"/>
                </a:solidFill>
                <a:effectLst/>
                <a:latin typeface="-apple-system"/>
              </a:rPr>
              <a:t>的全称是</a:t>
            </a:r>
            <a:r>
              <a:rPr lang="en-US" altLang="ja-JP" b="0" i="0" dirty="0">
                <a:solidFill>
                  <a:srgbClr val="121212"/>
                </a:solidFill>
                <a:effectLst/>
                <a:latin typeface="-apple-system"/>
              </a:rPr>
              <a:t>Open diagnostic data exchange </a:t>
            </a:r>
            <a:r>
              <a:rPr lang="ja-JP" altLang="en-US" b="0" i="0" dirty="0">
                <a:solidFill>
                  <a:srgbClr val="121212"/>
                </a:solidFill>
                <a:effectLst/>
                <a:latin typeface="-apple-system"/>
              </a:rPr>
              <a:t>， 它是</a:t>
            </a:r>
            <a:r>
              <a:rPr lang="en-US" altLang="ja-JP" b="0" i="0" dirty="0">
                <a:solidFill>
                  <a:srgbClr val="121212"/>
                </a:solidFill>
                <a:effectLst/>
                <a:latin typeface="-apple-system"/>
              </a:rPr>
              <a:t>ASAM</a:t>
            </a:r>
            <a:r>
              <a:rPr lang="ja-JP" altLang="en-US" b="0" i="0" dirty="0">
                <a:solidFill>
                  <a:srgbClr val="121212"/>
                </a:solidFill>
                <a:effectLst/>
                <a:latin typeface="-apple-system"/>
              </a:rPr>
              <a:t>制定的</a:t>
            </a:r>
            <a:r>
              <a:rPr lang="ja-JP" altLang="en-US" b="0" i="0" dirty="0">
                <a:solidFill>
                  <a:srgbClr val="FF0000"/>
                </a:solidFill>
                <a:effectLst/>
                <a:latin typeface="-apple-system"/>
              </a:rPr>
              <a:t>标准架构诊断仪</a:t>
            </a:r>
            <a:r>
              <a:rPr lang="ja-JP" altLang="en-US" b="0" i="0" dirty="0">
                <a:solidFill>
                  <a:srgbClr val="121212"/>
                </a:solidFill>
                <a:effectLst/>
                <a:latin typeface="-apple-system"/>
              </a:rPr>
              <a:t>（</a:t>
            </a:r>
            <a:r>
              <a:rPr lang="en-US" altLang="ja-JP" b="0" i="0" dirty="0">
                <a:solidFill>
                  <a:srgbClr val="121212"/>
                </a:solidFill>
                <a:effectLst/>
                <a:latin typeface="-apple-system"/>
              </a:rPr>
              <a:t>MVCI </a:t>
            </a:r>
            <a:r>
              <a:rPr lang="ja-JP" altLang="en-US" b="0" i="0" dirty="0">
                <a:solidFill>
                  <a:srgbClr val="121212"/>
                </a:solidFill>
                <a:effectLst/>
                <a:latin typeface="-apple-system"/>
              </a:rPr>
              <a:t>，</a:t>
            </a:r>
            <a:r>
              <a:rPr lang="en-US" altLang="ja-JP" b="0" i="0" dirty="0">
                <a:solidFill>
                  <a:srgbClr val="121212"/>
                </a:solidFill>
                <a:effectLst/>
                <a:latin typeface="-apple-system"/>
              </a:rPr>
              <a:t>Modular Vehicle Communication Interface </a:t>
            </a:r>
            <a:r>
              <a:rPr lang="ja-JP" altLang="en-US" b="0" i="0" dirty="0">
                <a:solidFill>
                  <a:srgbClr val="121212"/>
                </a:solidFill>
                <a:effectLst/>
                <a:latin typeface="-apple-system"/>
              </a:rPr>
              <a:t>）所使用的数据文件。</a:t>
            </a:r>
            <a:endParaRPr lang="en-US" altLang="ja-JP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ODX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是格式标准化的诊断文件，有了它之后，我们在诊断不同的车，或者不同的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ECU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时，只需要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-apple-system"/>
              </a:rPr>
              <a:t>加载适配这个车型或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-apple-system"/>
              </a:rPr>
              <a:t>ECU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-apple-system"/>
              </a:rPr>
              <a:t>的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-apple-system"/>
              </a:rPr>
              <a:t>ODX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-apple-system"/>
              </a:rPr>
              <a:t>文件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即可，而无需对诊断仪做任何改变。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/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ODX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另一个重要的作用是，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-apple-system"/>
              </a:rPr>
              <a:t>它统一了诊断文件的格式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，所以诊断文件在研发、测试、生产、售后等部门中传递交换的时候，不需要进行格式转换。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algn="l"/>
            <a:endParaRPr lang="zh-CN" altLang="en-US" b="0" i="0" dirty="0">
              <a:solidFill>
                <a:srgbClr val="24292E"/>
              </a:solidFill>
              <a:effectLst/>
              <a:latin typeface="-apple-system"/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B576111-3A12-4D15-89C8-26BAF3FFE2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3518B-932F-4C75-B67B-D0567CEE7112}" type="slidenum">
              <a:rPr lang="de-DE" altLang="ja-JP" smtClean="0"/>
              <a:pPr/>
              <a:t>5</a:t>
            </a:fld>
            <a:endParaRPr lang="de-DE" altLang="ja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3459FE-AFF5-4709-84F7-2F99974D0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ja-JP"/>
              <a:t>Copyright 2020 NANJING FUJITSU NANDA SOFTWARE TECHNOLOGY CO., LTD.</a:t>
            </a:r>
            <a:endParaRPr lang="de-DE" altLang="ja-JP" dirty="0"/>
          </a:p>
        </p:txBody>
      </p:sp>
    </p:spTree>
    <p:extLst>
      <p:ext uri="{BB962C8B-B14F-4D97-AF65-F5344CB8AC3E}">
        <p14:creationId xmlns:p14="http://schemas.microsoft.com/office/powerpoint/2010/main" val="2599232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D4E388-272A-440E-8DE6-60550D1EC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车辆诊断中的</a:t>
            </a:r>
            <a:r>
              <a:rPr kumimoji="1" lang="en-US" altLang="zh-CN" dirty="0"/>
              <a:t>CDD</a:t>
            </a:r>
            <a:r>
              <a:rPr kumimoji="1" lang="zh-CN" altLang="en-US" dirty="0"/>
              <a:t>文件与</a:t>
            </a:r>
            <a:r>
              <a:rPr kumimoji="1" lang="en-US" altLang="zh-CN" dirty="0"/>
              <a:t>ODX</a:t>
            </a:r>
            <a:r>
              <a:rPr kumimoji="1" lang="zh-CN" altLang="en-US" dirty="0"/>
              <a:t>文件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100040-5752-423C-A537-BEE14833B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altLang="zh-CN" b="1" i="0" dirty="0">
                <a:solidFill>
                  <a:srgbClr val="24292E"/>
                </a:solidFill>
                <a:effectLst/>
                <a:latin typeface="-apple-system"/>
              </a:rPr>
              <a:t>CDD &amp; ODX </a:t>
            </a:r>
            <a:r>
              <a:rPr lang="zh-CN" altLang="en-US" b="1" i="0" dirty="0">
                <a:solidFill>
                  <a:srgbClr val="24292E"/>
                </a:solidFill>
                <a:effectLst/>
                <a:latin typeface="-apple-system"/>
              </a:rPr>
              <a:t>共同点</a:t>
            </a:r>
            <a:endParaRPr lang="en-US" altLang="zh-CN" b="1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/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两种文件格式都用于描述</a:t>
            </a: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ECU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（电子控制单元，即车辆中）的诊断接口，用于开发，测试，生产，售后和服务。这些数据包括但不限于：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用于诊断的已用通信协议（即</a:t>
            </a:r>
            <a:r>
              <a:rPr lang="zh-CN" altLang="en-US" b="0" i="1" dirty="0">
                <a:solidFill>
                  <a:srgbClr val="24292E"/>
                </a:solidFill>
                <a:effectLst/>
                <a:latin typeface="-apple-system"/>
              </a:rPr>
              <a:t> </a:t>
            </a:r>
            <a:r>
              <a:rPr lang="en-US" altLang="zh-CN" b="0" i="1" dirty="0">
                <a:solidFill>
                  <a:srgbClr val="24292E"/>
                </a:solidFill>
                <a:effectLst/>
                <a:latin typeface="-apple-system"/>
              </a:rPr>
              <a:t>UDS</a:t>
            </a:r>
            <a:r>
              <a:rPr lang="zh-CN" altLang="en-US" b="0" i="1" dirty="0">
                <a:solidFill>
                  <a:srgbClr val="24292E"/>
                </a:solidFill>
                <a:effectLst/>
                <a:latin typeface="-apple-system"/>
              </a:rPr>
              <a:t>，</a:t>
            </a:r>
            <a:r>
              <a:rPr lang="en-US" altLang="zh-CN" b="0" i="1" dirty="0">
                <a:solidFill>
                  <a:srgbClr val="24292E"/>
                </a:solidFill>
                <a:effectLst/>
                <a:latin typeface="-apple-system"/>
              </a:rPr>
              <a:t>KWP 2000</a:t>
            </a:r>
            <a:r>
              <a:rPr lang="zh-CN" altLang="en-US" b="0" i="1" dirty="0">
                <a:solidFill>
                  <a:srgbClr val="24292E"/>
                </a:solidFill>
                <a:effectLst/>
                <a:latin typeface="-apple-system"/>
              </a:rPr>
              <a:t>，</a:t>
            </a:r>
            <a:r>
              <a:rPr lang="en-US" altLang="zh-CN" b="0" i="1" dirty="0">
                <a:solidFill>
                  <a:srgbClr val="24292E"/>
                </a:solidFill>
                <a:effectLst/>
                <a:latin typeface="-apple-system"/>
              </a:rPr>
              <a:t>... 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）和所需的通信参数（即</a:t>
            </a:r>
            <a:r>
              <a:rPr lang="zh-CN" altLang="en-US" b="0" i="1" dirty="0">
                <a:solidFill>
                  <a:srgbClr val="24292E"/>
                </a:solidFill>
                <a:effectLst/>
                <a:latin typeface="-apple-system"/>
              </a:rPr>
              <a:t>波特率，时序，</a:t>
            </a:r>
            <a:r>
              <a:rPr lang="en-US" altLang="zh-CN" b="0" i="1" dirty="0">
                <a:solidFill>
                  <a:srgbClr val="24292E"/>
                </a:solidFill>
                <a:effectLst/>
                <a:latin typeface="-apple-system"/>
              </a:rPr>
              <a:t>...... 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）</a:t>
            </a:r>
            <a:endParaRPr lang="en-US" altLang="zh-CN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ECU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上支持的诊断服务及其格式</a:t>
            </a: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子功能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支持</a:t>
            </a: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DID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（数据标识符）以及如何解释编码值（即</a:t>
            </a:r>
            <a:r>
              <a:rPr lang="zh-CN" altLang="en-US" b="0" i="1" dirty="0">
                <a:solidFill>
                  <a:srgbClr val="24292E"/>
                </a:solidFill>
                <a:effectLst/>
                <a:latin typeface="-apple-system"/>
              </a:rPr>
              <a:t> </a:t>
            </a:r>
            <a:r>
              <a:rPr lang="en-US" altLang="zh-CN" b="0" i="1" dirty="0">
                <a:solidFill>
                  <a:srgbClr val="24292E"/>
                </a:solidFill>
                <a:effectLst/>
                <a:latin typeface="-apple-system"/>
              </a:rPr>
              <a:t>0x0E 0x00 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）以产生正确的物理值（即</a:t>
            </a:r>
            <a:r>
              <a:rPr lang="zh-CN" altLang="en-US" b="0" i="1" dirty="0">
                <a:solidFill>
                  <a:srgbClr val="24292E"/>
                </a:solidFill>
                <a:effectLst/>
                <a:latin typeface="-apple-system"/>
              </a:rPr>
              <a:t> </a:t>
            </a:r>
            <a:r>
              <a:rPr lang="en-US" altLang="zh-CN" b="0" i="1" dirty="0">
                <a:solidFill>
                  <a:srgbClr val="24292E"/>
                </a:solidFill>
                <a:effectLst/>
                <a:latin typeface="-apple-system"/>
              </a:rPr>
              <a:t>14.0V 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）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支持的</a:t>
            </a: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DTC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（诊断故障代码），相应的错误文本</a:t>
            </a: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环境</a:t>
            </a: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冻结帧数据（发生故障时捕获的数据）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不同</a:t>
            </a: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ECU</a:t>
            </a: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软件版本的描述及其影响诊断界面的差异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24292E"/>
                </a:solidFill>
                <a:effectLst/>
                <a:latin typeface="-apple-system"/>
              </a:rPr>
              <a:t>如何重新编程</a:t>
            </a:r>
            <a:r>
              <a:rPr lang="en-US" altLang="zh-CN" b="0" i="0" dirty="0">
                <a:solidFill>
                  <a:srgbClr val="24292E"/>
                </a:solidFill>
                <a:effectLst/>
                <a:latin typeface="-apple-system"/>
              </a:rPr>
              <a:t>ECU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B576111-3A12-4D15-89C8-26BAF3FFE2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3518B-932F-4C75-B67B-D0567CEE7112}" type="slidenum">
              <a:rPr lang="de-DE" altLang="ja-JP" smtClean="0"/>
              <a:pPr/>
              <a:t>6</a:t>
            </a:fld>
            <a:endParaRPr lang="de-DE" altLang="ja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3459FE-AFF5-4709-84F7-2F99974D0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ja-JP"/>
              <a:t>Copyright 2020 NANJING FUJITSU NANDA SOFTWARE TECHNOLOGY CO., LTD.</a:t>
            </a:r>
            <a:endParaRPr lang="de-DE" altLang="ja-JP" dirty="0"/>
          </a:p>
        </p:txBody>
      </p:sp>
    </p:spTree>
    <p:extLst>
      <p:ext uri="{BB962C8B-B14F-4D97-AF65-F5344CB8AC3E}">
        <p14:creationId xmlns:p14="http://schemas.microsoft.com/office/powerpoint/2010/main" val="4186903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1654A50-ADC6-4909-B4AC-95BAB5996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MICROSAR_ProductInformation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4B5D592-0035-41C9-9C4D-278343E23F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3518B-932F-4C75-B67B-D0567CEE7112}" type="slidenum">
              <a:rPr lang="de-DE" altLang="ja-JP" smtClean="0"/>
              <a:pPr/>
              <a:t>7</a:t>
            </a:fld>
            <a:endParaRPr lang="de-DE" altLang="ja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24F48A-4B1F-4B7E-837C-244F6C2B6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ja-JP"/>
              <a:t>Copyright 2020 NANJING FUJITSU NANDA SOFTWARE TECHNOLOGY CO., LTD.</a:t>
            </a:r>
            <a:endParaRPr lang="de-DE" altLang="ja-JP" dirty="0"/>
          </a:p>
        </p:txBody>
      </p:sp>
      <p:graphicFrame>
        <p:nvGraphicFramePr>
          <p:cNvPr id="6" name="コンテンツ プレースホルダー 5">
            <a:extLst>
              <a:ext uri="{FF2B5EF4-FFF2-40B4-BE49-F238E27FC236}">
                <a16:creationId xmlns:a16="http://schemas.microsoft.com/office/drawing/2014/main" id="{4165C074-0203-4412-BCD0-F77FCB8E23C1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7176880"/>
              </p:ext>
            </p:extLst>
          </p:nvPr>
        </p:nvGraphicFramePr>
        <p:xfrm>
          <a:off x="168275" y="2757488"/>
          <a:ext cx="8786813" cy="181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パッケージャー シェル オブジェクト" showAsIcon="1" r:id="rId3" imgW="2334240" imgH="482400" progId="Package">
                  <p:embed/>
                </p:oleObj>
              </mc:Choice>
              <mc:Fallback>
                <p:oleObj name="パッケージャー シェル オブジェクト" showAsIcon="1" r:id="rId3" imgW="2334240" imgH="482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8275" y="2757488"/>
                        <a:ext cx="8786813" cy="181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6048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B62689-8CAA-49FE-A3DB-0FF8239D8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视频讲解用资料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1965649-2EC0-4766-8D1B-C23F73EF03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3518B-932F-4C75-B67B-D0567CEE7112}" type="slidenum">
              <a:rPr lang="de-DE" altLang="ja-JP" smtClean="0"/>
              <a:pPr/>
              <a:t>8</a:t>
            </a:fld>
            <a:endParaRPr lang="de-DE" altLang="ja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99D72DD-98BD-4B2D-A3A6-8CEFEFCEE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altLang="ja-JP"/>
              <a:t>Copyright 2020 NANJING FUJITSU NANDA SOFTWARE TECHNOLOGY CO., LTD.</a:t>
            </a:r>
            <a:endParaRPr lang="de-DE" altLang="ja-JP" dirty="0"/>
          </a:p>
        </p:txBody>
      </p:sp>
      <p:graphicFrame>
        <p:nvGraphicFramePr>
          <p:cNvPr id="6" name="コンテンツ プレースホルダー 5">
            <a:extLst>
              <a:ext uri="{FF2B5EF4-FFF2-40B4-BE49-F238E27FC236}">
                <a16:creationId xmlns:a16="http://schemas.microsoft.com/office/drawing/2014/main" id="{E896FCA0-11E2-4810-8114-FE5AC0A4B612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9150111"/>
              </p:ext>
            </p:extLst>
          </p:nvPr>
        </p:nvGraphicFramePr>
        <p:xfrm>
          <a:off x="168275" y="869950"/>
          <a:ext cx="8786813" cy="5592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Acrobat Document" r:id="rId3" imgW="0" imgH="0" progId="AcroExch.Document.DC">
                  <p:embed/>
                </p:oleObj>
              </mc:Choice>
              <mc:Fallback>
                <p:oleObj name="Acrobat Document" r:id="rId3" imgW="0" imgH="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/>
                    <p:spPr>
                      <a:xfrm>
                        <a:off x="168275" y="869950"/>
                        <a:ext cx="8786813" cy="5592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オブジェクト 6">
            <a:extLst>
              <a:ext uri="{FF2B5EF4-FFF2-40B4-BE49-F238E27FC236}">
                <a16:creationId xmlns:a16="http://schemas.microsoft.com/office/drawing/2014/main" id="{70BB8400-02EB-4F83-ABF4-877A637B7D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1894922"/>
              </p:ext>
            </p:extLst>
          </p:nvPr>
        </p:nvGraphicFramePr>
        <p:xfrm>
          <a:off x="2627785" y="1772816"/>
          <a:ext cx="3024336" cy="8640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パッケージャー シェル オブジェクト" showAsIcon="1" r:id="rId4" imgW="1949760" imgH="482400" progId="Package">
                  <p:embed/>
                </p:oleObj>
              </mc:Choice>
              <mc:Fallback>
                <p:oleObj name="パッケージャー シェル オブジェクト" showAsIcon="1" r:id="rId4" imgW="1949760" imgH="482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27785" y="1772816"/>
                        <a:ext cx="3024336" cy="8640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556694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ATEFORMAT" val="-1"/>
</p:tagLst>
</file>

<file path=ppt/theme/theme1.xml><?xml version="1.0" encoding="utf-8"?>
<a:theme xmlns:a="http://schemas.openxmlformats.org/drawingml/2006/main" name="presentation_cn_r">
  <a:themeElements>
    <a:clrScheme name="F_Tool_2_EN_R 1">
      <a:dk1>
        <a:srgbClr val="000000"/>
      </a:dk1>
      <a:lt1>
        <a:srgbClr val="FFFFFF"/>
      </a:lt1>
      <a:dk2>
        <a:srgbClr val="000000"/>
      </a:dk2>
      <a:lt2>
        <a:srgbClr val="B1B1AC"/>
      </a:lt2>
      <a:accent1>
        <a:srgbClr val="F8C6C5"/>
      </a:accent1>
      <a:accent2>
        <a:srgbClr val="B22B30"/>
      </a:accent2>
      <a:accent3>
        <a:srgbClr val="FFFFFF"/>
      </a:accent3>
      <a:accent4>
        <a:srgbClr val="000000"/>
      </a:accent4>
      <a:accent5>
        <a:srgbClr val="FBDFDF"/>
      </a:accent5>
      <a:accent6>
        <a:srgbClr val="A1262A"/>
      </a:accent6>
      <a:hlink>
        <a:srgbClr val="105D9C"/>
      </a:hlink>
      <a:folHlink>
        <a:srgbClr val="4B4595"/>
      </a:folHlink>
    </a:clrScheme>
    <a:fontScheme name="自定义 3">
      <a:majorFont>
        <a:latin typeface="Fujitsu Sans Medium"/>
        <a:ea typeface="微软雅黑"/>
        <a:cs typeface=""/>
      </a:majorFont>
      <a:minorFont>
        <a:latin typeface="Fujitsu Sans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FFFFFF"/>
            </a:gs>
            <a:gs pos="100000">
              <a:srgbClr val="CACAC7"/>
            </a:gs>
          </a:gsLst>
          <a:lin ang="5400000" scaled="1"/>
        </a:gradFill>
        <a:ln w="9525" cap="flat" cmpd="sng" algn="ctr">
          <a:solidFill>
            <a:srgbClr val="57564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53882" dir="2700000" algn="ctr" rotWithShape="0">
                  <a:schemeClr val="bg2">
                    <a:alpha val="50000"/>
                  </a:schemeClr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ctr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ＭＳ Ｐゴシック" charset="-128"/>
            <a:ea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FFFFFF"/>
            </a:gs>
            <a:gs pos="100000">
              <a:srgbClr val="CACAC7"/>
            </a:gs>
          </a:gsLst>
          <a:lin ang="5400000" scaled="1"/>
        </a:gradFill>
        <a:ln w="9525" cap="flat" cmpd="sng" algn="ctr">
          <a:solidFill>
            <a:srgbClr val="57564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53882" dir="2700000" algn="ctr" rotWithShape="0">
                  <a:schemeClr val="bg2">
                    <a:alpha val="50000"/>
                  </a:schemeClr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ctr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ＭＳ Ｐゴシック" charset="-128"/>
            <a:ea typeface="ＭＳ Ｐゴシック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err="1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>
    <a:extraClrScheme>
      <a:clrScheme name="F_Tool_2_EN_R 1">
        <a:dk1>
          <a:srgbClr val="000000"/>
        </a:dk1>
        <a:lt1>
          <a:srgbClr val="FFFFFF"/>
        </a:lt1>
        <a:dk2>
          <a:srgbClr val="000000"/>
        </a:dk2>
        <a:lt2>
          <a:srgbClr val="B1B1AC"/>
        </a:lt2>
        <a:accent1>
          <a:srgbClr val="F8C6C5"/>
        </a:accent1>
        <a:accent2>
          <a:srgbClr val="B22B30"/>
        </a:accent2>
        <a:accent3>
          <a:srgbClr val="FFFFFF"/>
        </a:accent3>
        <a:accent4>
          <a:srgbClr val="000000"/>
        </a:accent4>
        <a:accent5>
          <a:srgbClr val="FBDFDF"/>
        </a:accent5>
        <a:accent6>
          <a:srgbClr val="A1262A"/>
        </a:accent6>
        <a:hlink>
          <a:srgbClr val="105D9C"/>
        </a:hlink>
        <a:folHlink>
          <a:srgbClr val="4B459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presentation_cn_r</Template>
  <TotalTime>0</TotalTime>
  <Words>606</Words>
  <Application>Microsoft Office PowerPoint</Application>
  <PresentationFormat>画面に合わせる (4:3)</PresentationFormat>
  <Paragraphs>60</Paragraphs>
  <Slides>10</Slides>
  <Notes>2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2</vt:i4>
      </vt:variant>
      <vt:variant>
        <vt:lpstr>スライド タイトル</vt:lpstr>
      </vt:variant>
      <vt:variant>
        <vt:i4>10</vt:i4>
      </vt:variant>
    </vt:vector>
  </HeadingPairs>
  <TitlesOfParts>
    <vt:vector size="22" baseType="lpstr">
      <vt:lpstr>-apple-system</vt:lpstr>
      <vt:lpstr>Fujitsu Sans</vt:lpstr>
      <vt:lpstr>Meiryo UI</vt:lpstr>
      <vt:lpstr>Microsoft YaHei</vt:lpstr>
      <vt:lpstr>Microsoft YaHei</vt:lpstr>
      <vt:lpstr>ＭＳ Ｐゴシック</vt:lpstr>
      <vt:lpstr>Arial</vt:lpstr>
      <vt:lpstr>Calibri</vt:lpstr>
      <vt:lpstr>Wingdings</vt:lpstr>
      <vt:lpstr>presentation_cn_r</vt:lpstr>
      <vt:lpstr>Adobe Acrobat Document</vt:lpstr>
      <vt:lpstr>パッケージ</vt:lpstr>
      <vt:lpstr>AUTOSAR CP    诊断开发全流程解决方案</vt:lpstr>
      <vt:lpstr>基于Vector工具链的诊断工作流实例</vt:lpstr>
      <vt:lpstr>PREE vision部分功能</vt:lpstr>
      <vt:lpstr>PREE vision部分功能</vt:lpstr>
      <vt:lpstr>车辆诊断中的CDD文件与ODX文件</vt:lpstr>
      <vt:lpstr>车辆诊断中的CDD文件与ODX文件</vt:lpstr>
      <vt:lpstr>车辆诊断中的CDD文件与ODX文件</vt:lpstr>
      <vt:lpstr>MICROSAR_ProductInformation</vt:lpstr>
      <vt:lpstr>视频讲解用资料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2011-07-01T08:21:12Z</dcterms:created>
  <dcterms:modified xsi:type="dcterms:W3CDTF">2021-10-21T04:37:34Z</dcterms:modified>
</cp:coreProperties>
</file>

<file path=docProps/thumbnail.jpeg>
</file>